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sldIdLst>
    <p:sldId id="301" r:id="rId3"/>
    <p:sldId id="259" r:id="rId5"/>
    <p:sldId id="260" r:id="rId6"/>
    <p:sldId id="291" r:id="rId7"/>
    <p:sldId id="261" r:id="rId8"/>
    <p:sldId id="297" r:id="rId9"/>
    <p:sldId id="282" r:id="rId10"/>
    <p:sldId id="315" r:id="rId11"/>
    <p:sldId id="316" r:id="rId12"/>
    <p:sldId id="317" r:id="rId13"/>
    <p:sldId id="307" r:id="rId14"/>
    <p:sldId id="298" r:id="rId15"/>
    <p:sldId id="266" r:id="rId16"/>
    <p:sldId id="308" r:id="rId17"/>
    <p:sldId id="303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57" autoAdjust="0"/>
    <p:restoredTop sz="94660" autoAdjust="0"/>
  </p:normalViewPr>
  <p:slideViewPr>
    <p:cSldViewPr snapToGrid="0">
      <p:cViewPr varScale="1">
        <p:scale>
          <a:sx n="114" d="100"/>
          <a:sy n="114" d="100"/>
        </p:scale>
        <p:origin x="792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3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FD021-6A73-488C-8B51-F22DABB8A54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CA0EB4-A529-4335-9B3E-020BB0F9FF7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A0EB4-A529-4335-9B3E-020BB0F9FF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865324-6844-4AA0-9874-D8F982F0FEC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A0EB4-A529-4335-9B3E-020BB0F9FF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A0EB4-A529-4335-9B3E-020BB0F9FF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A0EB4-A529-4335-9B3E-020BB0F9FF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A0EB4-A529-4335-9B3E-020BB0F9FF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A0EB4-A529-4335-9B3E-020BB0F9FF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A0EB4-A529-4335-9B3E-020BB0F9FF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A0EB4-A529-4335-9B3E-020BB0F9FF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471C6-AD5F-4A48-85CD-A0853D0DC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A0EB4-A529-4335-9B3E-020BB0F9FF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A0EB4-A529-4335-9B3E-020BB0F9FF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9430-7B9A-447A-B98E-4BFADBD7E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814F9-BBE9-48E3-9C5C-39AEFA1A294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0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4000">
        <p:random/>
      </p:transition>
    </mc:Choice>
    <mc:Fallback>
      <p:transition spd="slow" advTm="4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D89430-7B9A-447A-B98E-4BFADBD7E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814F9-BBE9-48E3-9C5C-39AEFA1A294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>
    <mc:Choice xmlns:p14="http://schemas.microsoft.com/office/powerpoint/2010/main" Requires="p14">
      <p:transition spd="slow" p14:dur="1500" advTm="4000">
        <p:random/>
      </p:transition>
    </mc:Choice>
    <mc:Fallback>
      <p:transition spd="slow" advTm="4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3.xml"/><Relationship Id="rId1" Type="http://schemas.openxmlformats.org/officeDocument/2006/relationships/tags" Target="../tags/tag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6.xml"/><Relationship Id="rId1" Type="http://schemas.openxmlformats.org/officeDocument/2006/relationships/tags" Target="../tags/tag25.xml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tags" Target="../tags/tag5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image" Target="../media/image4.emf"/><Relationship Id="rId1" Type="http://schemas.openxmlformats.org/officeDocument/2006/relationships/tags" Target="../tags/tag8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3" Type="http://schemas.openxmlformats.org/officeDocument/2006/relationships/notesSlide" Target="../notesSlides/notesSlide5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5.png"/><Relationship Id="rId10" Type="http://schemas.openxmlformats.org/officeDocument/2006/relationships/image" Target="../media/image6.png"/><Relationship Id="rId1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1.xml"/><Relationship Id="rId1" Type="http://schemas.openxmlformats.org/officeDocument/2006/relationships/tags" Target="../tags/tag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032"/>
          </a:xfrm>
          <a:prstGeom prst="rect">
            <a:avLst/>
          </a:prstGeom>
        </p:spPr>
      </p:pic>
      <p:sp>
        <p:nvSpPr>
          <p:cNvPr id="3" name="PA_文本框 1"/>
          <p:cNvSpPr txBox="1"/>
          <p:nvPr>
            <p:custDataLst>
              <p:tags r:id="rId2"/>
            </p:custDataLst>
          </p:nvPr>
        </p:nvSpPr>
        <p:spPr>
          <a:xfrm>
            <a:off x="4567955" y="3430016"/>
            <a:ext cx="2980303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800" dirty="0">
                <a:latin typeface="Arial" panose="020B0604020202020204"/>
                <a:ea typeface="微软雅黑" panose="020B0503020204020204" charset="-122"/>
                <a:cs typeface="方正苏新诗柳楷简体-yolan" panose="02000000000000000000" pitchFamily="2" charset="-122"/>
                <a:sym typeface="Arial" panose="020B0604020202020204"/>
              </a:rPr>
              <a:t>2020</a:t>
            </a:r>
            <a:endParaRPr lang="zh-CN" altLang="en-US" sz="9800" dirty="0">
              <a:latin typeface="Arial" panose="020B0604020202020204"/>
              <a:ea typeface="微软雅黑" panose="020B0503020204020204" charset="-122"/>
              <a:cs typeface="方正苏新诗柳楷简体-yolan" panose="02000000000000000000" pitchFamily="2" charset="-122"/>
              <a:sym typeface="Arial" panose="020B0604020202020204"/>
            </a:endParaRPr>
          </a:p>
        </p:txBody>
      </p:sp>
      <p:sp>
        <p:nvSpPr>
          <p:cNvPr id="5" name="PA_文本框 4"/>
          <p:cNvSpPr txBox="1"/>
          <p:nvPr>
            <p:custDataLst>
              <p:tags r:id="rId3"/>
            </p:custDataLst>
          </p:nvPr>
        </p:nvSpPr>
        <p:spPr>
          <a:xfrm>
            <a:off x="3696435" y="5078481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Arial" panose="020B0604020202020204"/>
                <a:ea typeface="微软雅黑" panose="020B0503020204020204" charset="-122"/>
                <a:cs typeface="方正苏新诗柳楷简体-yolan" panose="02000000000000000000" pitchFamily="2" charset="-122"/>
                <a:sym typeface="Arial" panose="020B0604020202020204"/>
              </a:rPr>
              <a:t>游戏的过程内容生成技术研究</a:t>
            </a:r>
            <a:endParaRPr lang="zh-CN" altLang="en-US" sz="3200" dirty="0">
              <a:latin typeface="Arial" panose="020B0604020202020204"/>
              <a:ea typeface="微软雅黑" panose="020B0503020204020204" charset="-122"/>
              <a:cs typeface="方正苏新诗柳楷简体-yolan" panose="02000000000000000000" pitchFamily="2" charset="-122"/>
              <a:sym typeface="Arial" panose="020B0604020202020204"/>
            </a:endParaRPr>
          </a:p>
        </p:txBody>
      </p:sp>
      <p:grpSp>
        <p:nvGrpSpPr>
          <p:cNvPr id="6" name="PA_组合 66"/>
          <p:cNvGrpSpPr/>
          <p:nvPr>
            <p:custDataLst>
              <p:tags r:id="rId4"/>
            </p:custDataLst>
          </p:nvPr>
        </p:nvGrpSpPr>
        <p:grpSpPr>
          <a:xfrm>
            <a:off x="8569013" y="6204950"/>
            <a:ext cx="3344164" cy="466096"/>
            <a:chOff x="7637775" y="5530041"/>
            <a:chExt cx="4000129" cy="646029"/>
          </a:xfrm>
        </p:grpSpPr>
        <p:sp>
          <p:nvSpPr>
            <p:cNvPr id="7" name="任意多边形 6"/>
            <p:cNvSpPr/>
            <p:nvPr/>
          </p:nvSpPr>
          <p:spPr>
            <a:xfrm>
              <a:off x="7637775" y="6096678"/>
              <a:ext cx="2494104" cy="79392"/>
            </a:xfrm>
            <a:custGeom>
              <a:avLst/>
              <a:gdLst>
                <a:gd name="connsiteX0" fmla="*/ 2569580 w 2569580"/>
                <a:gd name="connsiteY0" fmla="*/ 13982 h 95004"/>
                <a:gd name="connsiteX1" fmla="*/ 2187616 w 2569580"/>
                <a:gd name="connsiteY1" fmla="*/ 13982 h 95004"/>
                <a:gd name="connsiteX2" fmla="*/ 2118167 w 2569580"/>
                <a:gd name="connsiteY2" fmla="*/ 37131 h 95004"/>
                <a:gd name="connsiteX3" fmla="*/ 1481560 w 2569580"/>
                <a:gd name="connsiteY3" fmla="*/ 60280 h 95004"/>
                <a:gd name="connsiteX4" fmla="*/ 1388962 w 2569580"/>
                <a:gd name="connsiteY4" fmla="*/ 71855 h 95004"/>
                <a:gd name="connsiteX5" fmla="*/ 1307940 w 2569580"/>
                <a:gd name="connsiteY5" fmla="*/ 83430 h 95004"/>
                <a:gd name="connsiteX6" fmla="*/ 844952 w 2569580"/>
                <a:gd name="connsiteY6" fmla="*/ 71855 h 95004"/>
                <a:gd name="connsiteX7" fmla="*/ 775504 w 2569580"/>
                <a:gd name="connsiteY7" fmla="*/ 48706 h 95004"/>
                <a:gd name="connsiteX8" fmla="*/ 740780 w 2569580"/>
                <a:gd name="connsiteY8" fmla="*/ 37131 h 95004"/>
                <a:gd name="connsiteX9" fmla="*/ 254643 w 2569580"/>
                <a:gd name="connsiteY9" fmla="*/ 48706 h 95004"/>
                <a:gd name="connsiteX10" fmla="*/ 219919 w 2569580"/>
                <a:gd name="connsiteY10" fmla="*/ 60280 h 95004"/>
                <a:gd name="connsiteX11" fmla="*/ 196770 w 2569580"/>
                <a:gd name="connsiteY11" fmla="*/ 95004 h 95004"/>
                <a:gd name="connsiteX12" fmla="*/ 0 w 2569580"/>
                <a:gd name="connsiteY12" fmla="*/ 83430 h 95004"/>
                <a:gd name="connsiteX0-1" fmla="*/ 2541747 w 2541747"/>
                <a:gd name="connsiteY0-2" fmla="*/ 13982 h 95004"/>
                <a:gd name="connsiteX1-3" fmla="*/ 2159783 w 2541747"/>
                <a:gd name="connsiteY1-4" fmla="*/ 13982 h 95004"/>
                <a:gd name="connsiteX2-5" fmla="*/ 2090334 w 2541747"/>
                <a:gd name="connsiteY2-6" fmla="*/ 37131 h 95004"/>
                <a:gd name="connsiteX3-7" fmla="*/ 1453727 w 2541747"/>
                <a:gd name="connsiteY3-8" fmla="*/ 60280 h 95004"/>
                <a:gd name="connsiteX4-9" fmla="*/ 1361129 w 2541747"/>
                <a:gd name="connsiteY4-10" fmla="*/ 71855 h 95004"/>
                <a:gd name="connsiteX5-11" fmla="*/ 1280107 w 2541747"/>
                <a:gd name="connsiteY5-12" fmla="*/ 83430 h 95004"/>
                <a:gd name="connsiteX6-13" fmla="*/ 817119 w 2541747"/>
                <a:gd name="connsiteY6-14" fmla="*/ 71855 h 95004"/>
                <a:gd name="connsiteX7-15" fmla="*/ 747671 w 2541747"/>
                <a:gd name="connsiteY7-16" fmla="*/ 48706 h 95004"/>
                <a:gd name="connsiteX8-17" fmla="*/ 712947 w 2541747"/>
                <a:gd name="connsiteY8-18" fmla="*/ 37131 h 95004"/>
                <a:gd name="connsiteX9-19" fmla="*/ 226810 w 2541747"/>
                <a:gd name="connsiteY9-20" fmla="*/ 48706 h 95004"/>
                <a:gd name="connsiteX10-21" fmla="*/ 192086 w 2541747"/>
                <a:gd name="connsiteY10-22" fmla="*/ 60280 h 95004"/>
                <a:gd name="connsiteX11-23" fmla="*/ 168937 w 2541747"/>
                <a:gd name="connsiteY11-24" fmla="*/ 95004 h 95004"/>
                <a:gd name="connsiteX12-25" fmla="*/ 0 w 2541747"/>
                <a:gd name="connsiteY12-26" fmla="*/ 24815 h 95004"/>
                <a:gd name="connsiteX0-27" fmla="*/ 2541747 w 2541747"/>
                <a:gd name="connsiteY0-28" fmla="*/ 13982 h 95004"/>
                <a:gd name="connsiteX1-29" fmla="*/ 2159783 w 2541747"/>
                <a:gd name="connsiteY1-30" fmla="*/ 13982 h 95004"/>
                <a:gd name="connsiteX2-31" fmla="*/ 2090334 w 2541747"/>
                <a:gd name="connsiteY2-32" fmla="*/ 37131 h 95004"/>
                <a:gd name="connsiteX3-33" fmla="*/ 1453727 w 2541747"/>
                <a:gd name="connsiteY3-34" fmla="*/ 60280 h 95004"/>
                <a:gd name="connsiteX4-35" fmla="*/ 1361129 w 2541747"/>
                <a:gd name="connsiteY4-36" fmla="*/ 71855 h 95004"/>
                <a:gd name="connsiteX5-37" fmla="*/ 1280107 w 2541747"/>
                <a:gd name="connsiteY5-38" fmla="*/ 83430 h 95004"/>
                <a:gd name="connsiteX6-39" fmla="*/ 817119 w 2541747"/>
                <a:gd name="connsiteY6-40" fmla="*/ 71855 h 95004"/>
                <a:gd name="connsiteX7-41" fmla="*/ 747671 w 2541747"/>
                <a:gd name="connsiteY7-42" fmla="*/ 48706 h 95004"/>
                <a:gd name="connsiteX8-43" fmla="*/ 712947 w 2541747"/>
                <a:gd name="connsiteY8-44" fmla="*/ 37131 h 95004"/>
                <a:gd name="connsiteX9-45" fmla="*/ 226810 w 2541747"/>
                <a:gd name="connsiteY9-46" fmla="*/ 48706 h 95004"/>
                <a:gd name="connsiteX10-47" fmla="*/ 192086 w 2541747"/>
                <a:gd name="connsiteY10-48" fmla="*/ 60280 h 95004"/>
                <a:gd name="connsiteX11-49" fmla="*/ 168937 w 2541747"/>
                <a:gd name="connsiteY11-50" fmla="*/ 95004 h 95004"/>
                <a:gd name="connsiteX12-51" fmla="*/ 0 w 2541747"/>
                <a:gd name="connsiteY12-52" fmla="*/ 24815 h 95004"/>
                <a:gd name="connsiteX0-53" fmla="*/ 2537771 w 2537771"/>
                <a:gd name="connsiteY0-54" fmla="*/ 13982 h 95004"/>
                <a:gd name="connsiteX1-55" fmla="*/ 2155807 w 2537771"/>
                <a:gd name="connsiteY1-56" fmla="*/ 13982 h 95004"/>
                <a:gd name="connsiteX2-57" fmla="*/ 2086358 w 2537771"/>
                <a:gd name="connsiteY2-58" fmla="*/ 37131 h 95004"/>
                <a:gd name="connsiteX3-59" fmla="*/ 1449751 w 2537771"/>
                <a:gd name="connsiteY3-60" fmla="*/ 60280 h 95004"/>
                <a:gd name="connsiteX4-61" fmla="*/ 1357153 w 2537771"/>
                <a:gd name="connsiteY4-62" fmla="*/ 71855 h 95004"/>
                <a:gd name="connsiteX5-63" fmla="*/ 1276131 w 2537771"/>
                <a:gd name="connsiteY5-64" fmla="*/ 83430 h 95004"/>
                <a:gd name="connsiteX6-65" fmla="*/ 813143 w 2537771"/>
                <a:gd name="connsiteY6-66" fmla="*/ 71855 h 95004"/>
                <a:gd name="connsiteX7-67" fmla="*/ 743695 w 2537771"/>
                <a:gd name="connsiteY7-68" fmla="*/ 48706 h 95004"/>
                <a:gd name="connsiteX8-69" fmla="*/ 708971 w 2537771"/>
                <a:gd name="connsiteY8-70" fmla="*/ 37131 h 95004"/>
                <a:gd name="connsiteX9-71" fmla="*/ 222834 w 2537771"/>
                <a:gd name="connsiteY9-72" fmla="*/ 48706 h 95004"/>
                <a:gd name="connsiteX10-73" fmla="*/ 188110 w 2537771"/>
                <a:gd name="connsiteY10-74" fmla="*/ 60280 h 95004"/>
                <a:gd name="connsiteX11-75" fmla="*/ 164961 w 2537771"/>
                <a:gd name="connsiteY11-76" fmla="*/ 95004 h 95004"/>
                <a:gd name="connsiteX12-77" fmla="*/ 0 w 2537771"/>
                <a:gd name="connsiteY12-78" fmla="*/ 1369 h 95004"/>
                <a:gd name="connsiteX0-79" fmla="*/ 2537771 w 2537771"/>
                <a:gd name="connsiteY0-80" fmla="*/ 13982 h 83430"/>
                <a:gd name="connsiteX1-81" fmla="*/ 2155807 w 2537771"/>
                <a:gd name="connsiteY1-82" fmla="*/ 13982 h 83430"/>
                <a:gd name="connsiteX2-83" fmla="*/ 2086358 w 2537771"/>
                <a:gd name="connsiteY2-84" fmla="*/ 37131 h 83430"/>
                <a:gd name="connsiteX3-85" fmla="*/ 1449751 w 2537771"/>
                <a:gd name="connsiteY3-86" fmla="*/ 60280 h 83430"/>
                <a:gd name="connsiteX4-87" fmla="*/ 1357153 w 2537771"/>
                <a:gd name="connsiteY4-88" fmla="*/ 71855 h 83430"/>
                <a:gd name="connsiteX5-89" fmla="*/ 1276131 w 2537771"/>
                <a:gd name="connsiteY5-90" fmla="*/ 83430 h 83430"/>
                <a:gd name="connsiteX6-91" fmla="*/ 813143 w 2537771"/>
                <a:gd name="connsiteY6-92" fmla="*/ 71855 h 83430"/>
                <a:gd name="connsiteX7-93" fmla="*/ 743695 w 2537771"/>
                <a:gd name="connsiteY7-94" fmla="*/ 48706 h 83430"/>
                <a:gd name="connsiteX8-95" fmla="*/ 708971 w 2537771"/>
                <a:gd name="connsiteY8-96" fmla="*/ 37131 h 83430"/>
                <a:gd name="connsiteX9-97" fmla="*/ 222834 w 2537771"/>
                <a:gd name="connsiteY9-98" fmla="*/ 48706 h 83430"/>
                <a:gd name="connsiteX10-99" fmla="*/ 188110 w 2537771"/>
                <a:gd name="connsiteY10-100" fmla="*/ 60280 h 83430"/>
                <a:gd name="connsiteX11-101" fmla="*/ 93392 w 2537771"/>
                <a:gd name="connsiteY11-102" fmla="*/ 83281 h 83430"/>
                <a:gd name="connsiteX12-103" fmla="*/ 0 w 2537771"/>
                <a:gd name="connsiteY12-104" fmla="*/ 1369 h 83430"/>
                <a:gd name="connsiteX0-105" fmla="*/ 2537771 w 2537771"/>
                <a:gd name="connsiteY0-106" fmla="*/ 13982 h 83430"/>
                <a:gd name="connsiteX1-107" fmla="*/ 2155807 w 2537771"/>
                <a:gd name="connsiteY1-108" fmla="*/ 13982 h 83430"/>
                <a:gd name="connsiteX2-109" fmla="*/ 2086358 w 2537771"/>
                <a:gd name="connsiteY2-110" fmla="*/ 37131 h 83430"/>
                <a:gd name="connsiteX3-111" fmla="*/ 1449751 w 2537771"/>
                <a:gd name="connsiteY3-112" fmla="*/ 60280 h 83430"/>
                <a:gd name="connsiteX4-113" fmla="*/ 1357153 w 2537771"/>
                <a:gd name="connsiteY4-114" fmla="*/ 71855 h 83430"/>
                <a:gd name="connsiteX5-115" fmla="*/ 1276131 w 2537771"/>
                <a:gd name="connsiteY5-116" fmla="*/ 83430 h 83430"/>
                <a:gd name="connsiteX6-117" fmla="*/ 813143 w 2537771"/>
                <a:gd name="connsiteY6-118" fmla="*/ 71855 h 83430"/>
                <a:gd name="connsiteX7-119" fmla="*/ 743695 w 2537771"/>
                <a:gd name="connsiteY7-120" fmla="*/ 48706 h 83430"/>
                <a:gd name="connsiteX8-121" fmla="*/ 708971 w 2537771"/>
                <a:gd name="connsiteY8-122" fmla="*/ 37131 h 83430"/>
                <a:gd name="connsiteX9-123" fmla="*/ 254643 w 2537771"/>
                <a:gd name="connsiteY9-124" fmla="*/ 72152 h 83430"/>
                <a:gd name="connsiteX10-125" fmla="*/ 188110 w 2537771"/>
                <a:gd name="connsiteY10-126" fmla="*/ 60280 h 83430"/>
                <a:gd name="connsiteX11-127" fmla="*/ 93392 w 2537771"/>
                <a:gd name="connsiteY11-128" fmla="*/ 83281 h 83430"/>
                <a:gd name="connsiteX12-129" fmla="*/ 0 w 2537771"/>
                <a:gd name="connsiteY12-130" fmla="*/ 1369 h 83430"/>
                <a:gd name="connsiteX0-131" fmla="*/ 2537771 w 2537771"/>
                <a:gd name="connsiteY0-132" fmla="*/ 13982 h 83430"/>
                <a:gd name="connsiteX1-133" fmla="*/ 2155807 w 2537771"/>
                <a:gd name="connsiteY1-134" fmla="*/ 13982 h 83430"/>
                <a:gd name="connsiteX2-135" fmla="*/ 2086358 w 2537771"/>
                <a:gd name="connsiteY2-136" fmla="*/ 37131 h 83430"/>
                <a:gd name="connsiteX3-137" fmla="*/ 1449751 w 2537771"/>
                <a:gd name="connsiteY3-138" fmla="*/ 60280 h 83430"/>
                <a:gd name="connsiteX4-139" fmla="*/ 1357153 w 2537771"/>
                <a:gd name="connsiteY4-140" fmla="*/ 71855 h 83430"/>
                <a:gd name="connsiteX5-141" fmla="*/ 1276131 w 2537771"/>
                <a:gd name="connsiteY5-142" fmla="*/ 83430 h 83430"/>
                <a:gd name="connsiteX6-143" fmla="*/ 813143 w 2537771"/>
                <a:gd name="connsiteY6-144" fmla="*/ 71855 h 83430"/>
                <a:gd name="connsiteX7-145" fmla="*/ 743695 w 2537771"/>
                <a:gd name="connsiteY7-146" fmla="*/ 48706 h 83430"/>
                <a:gd name="connsiteX8-147" fmla="*/ 708971 w 2537771"/>
                <a:gd name="connsiteY8-148" fmla="*/ 37131 h 83430"/>
                <a:gd name="connsiteX9-149" fmla="*/ 254643 w 2537771"/>
                <a:gd name="connsiteY9-150" fmla="*/ 72152 h 83430"/>
                <a:gd name="connsiteX10-151" fmla="*/ 180158 w 2537771"/>
                <a:gd name="connsiteY10-152" fmla="*/ 48557 h 83430"/>
                <a:gd name="connsiteX11-153" fmla="*/ 93392 w 2537771"/>
                <a:gd name="connsiteY11-154" fmla="*/ 83281 h 83430"/>
                <a:gd name="connsiteX12-155" fmla="*/ 0 w 2537771"/>
                <a:gd name="connsiteY12-156" fmla="*/ 1369 h 83430"/>
                <a:gd name="connsiteX0-157" fmla="*/ 2537771 w 2537771"/>
                <a:gd name="connsiteY0-158" fmla="*/ 13982 h 83430"/>
                <a:gd name="connsiteX1-159" fmla="*/ 2155807 w 2537771"/>
                <a:gd name="connsiteY1-160" fmla="*/ 13982 h 83430"/>
                <a:gd name="connsiteX2-161" fmla="*/ 2086358 w 2537771"/>
                <a:gd name="connsiteY2-162" fmla="*/ 37131 h 83430"/>
                <a:gd name="connsiteX3-163" fmla="*/ 1449751 w 2537771"/>
                <a:gd name="connsiteY3-164" fmla="*/ 60280 h 83430"/>
                <a:gd name="connsiteX4-165" fmla="*/ 1357153 w 2537771"/>
                <a:gd name="connsiteY4-166" fmla="*/ 71855 h 83430"/>
                <a:gd name="connsiteX5-167" fmla="*/ 1276131 w 2537771"/>
                <a:gd name="connsiteY5-168" fmla="*/ 83430 h 83430"/>
                <a:gd name="connsiteX6-169" fmla="*/ 813143 w 2537771"/>
                <a:gd name="connsiteY6-170" fmla="*/ 71855 h 83430"/>
                <a:gd name="connsiteX7-171" fmla="*/ 743695 w 2537771"/>
                <a:gd name="connsiteY7-172" fmla="*/ 48706 h 83430"/>
                <a:gd name="connsiteX8-173" fmla="*/ 605592 w 2537771"/>
                <a:gd name="connsiteY8-174" fmla="*/ 60577 h 83430"/>
                <a:gd name="connsiteX9-175" fmla="*/ 254643 w 2537771"/>
                <a:gd name="connsiteY9-176" fmla="*/ 72152 h 83430"/>
                <a:gd name="connsiteX10-177" fmla="*/ 180158 w 2537771"/>
                <a:gd name="connsiteY10-178" fmla="*/ 48557 h 83430"/>
                <a:gd name="connsiteX11-179" fmla="*/ 93392 w 2537771"/>
                <a:gd name="connsiteY11-180" fmla="*/ 83281 h 83430"/>
                <a:gd name="connsiteX12-181" fmla="*/ 0 w 2537771"/>
                <a:gd name="connsiteY12-182" fmla="*/ 1369 h 83430"/>
                <a:gd name="connsiteX0-183" fmla="*/ 2537771 w 2537771"/>
                <a:gd name="connsiteY0-184" fmla="*/ 13982 h 83430"/>
                <a:gd name="connsiteX1-185" fmla="*/ 2155807 w 2537771"/>
                <a:gd name="connsiteY1-186" fmla="*/ 13982 h 83430"/>
                <a:gd name="connsiteX2-187" fmla="*/ 2086358 w 2537771"/>
                <a:gd name="connsiteY2-188" fmla="*/ 37131 h 83430"/>
                <a:gd name="connsiteX3-189" fmla="*/ 1449751 w 2537771"/>
                <a:gd name="connsiteY3-190" fmla="*/ 60280 h 83430"/>
                <a:gd name="connsiteX4-191" fmla="*/ 1357153 w 2537771"/>
                <a:gd name="connsiteY4-192" fmla="*/ 71855 h 83430"/>
                <a:gd name="connsiteX5-193" fmla="*/ 1276131 w 2537771"/>
                <a:gd name="connsiteY5-194" fmla="*/ 83430 h 83430"/>
                <a:gd name="connsiteX6-195" fmla="*/ 813143 w 2537771"/>
                <a:gd name="connsiteY6-196" fmla="*/ 71855 h 83430"/>
                <a:gd name="connsiteX7-197" fmla="*/ 747671 w 2537771"/>
                <a:gd name="connsiteY7-198" fmla="*/ 60429 h 83430"/>
                <a:gd name="connsiteX8-199" fmla="*/ 605592 w 2537771"/>
                <a:gd name="connsiteY8-200" fmla="*/ 60577 h 83430"/>
                <a:gd name="connsiteX9-201" fmla="*/ 254643 w 2537771"/>
                <a:gd name="connsiteY9-202" fmla="*/ 72152 h 83430"/>
                <a:gd name="connsiteX10-203" fmla="*/ 180158 w 2537771"/>
                <a:gd name="connsiteY10-204" fmla="*/ 48557 h 83430"/>
                <a:gd name="connsiteX11-205" fmla="*/ 93392 w 2537771"/>
                <a:gd name="connsiteY11-206" fmla="*/ 83281 h 83430"/>
                <a:gd name="connsiteX12-207" fmla="*/ 0 w 2537771"/>
                <a:gd name="connsiteY12-208" fmla="*/ 1369 h 83430"/>
                <a:gd name="connsiteX0-209" fmla="*/ 2537771 w 2537771"/>
                <a:gd name="connsiteY0-210" fmla="*/ 13982 h 83430"/>
                <a:gd name="connsiteX1-211" fmla="*/ 2155807 w 2537771"/>
                <a:gd name="connsiteY1-212" fmla="*/ 13982 h 83430"/>
                <a:gd name="connsiteX2-213" fmla="*/ 2086358 w 2537771"/>
                <a:gd name="connsiteY2-214" fmla="*/ 37131 h 83430"/>
                <a:gd name="connsiteX3-215" fmla="*/ 1449751 w 2537771"/>
                <a:gd name="connsiteY3-216" fmla="*/ 60280 h 83430"/>
                <a:gd name="connsiteX4-217" fmla="*/ 1357153 w 2537771"/>
                <a:gd name="connsiteY4-218" fmla="*/ 71855 h 83430"/>
                <a:gd name="connsiteX5-219" fmla="*/ 1276131 w 2537771"/>
                <a:gd name="connsiteY5-220" fmla="*/ 83430 h 83430"/>
                <a:gd name="connsiteX6-221" fmla="*/ 813143 w 2537771"/>
                <a:gd name="connsiteY6-222" fmla="*/ 71855 h 83430"/>
                <a:gd name="connsiteX7-223" fmla="*/ 747671 w 2537771"/>
                <a:gd name="connsiteY7-224" fmla="*/ 60429 h 83430"/>
                <a:gd name="connsiteX8-225" fmla="*/ 526070 w 2537771"/>
                <a:gd name="connsiteY8-226" fmla="*/ 33224 h 83430"/>
                <a:gd name="connsiteX9-227" fmla="*/ 254643 w 2537771"/>
                <a:gd name="connsiteY9-228" fmla="*/ 72152 h 83430"/>
                <a:gd name="connsiteX10-229" fmla="*/ 180158 w 2537771"/>
                <a:gd name="connsiteY10-230" fmla="*/ 48557 h 83430"/>
                <a:gd name="connsiteX11-231" fmla="*/ 93392 w 2537771"/>
                <a:gd name="connsiteY11-232" fmla="*/ 83281 h 83430"/>
                <a:gd name="connsiteX12-233" fmla="*/ 0 w 2537771"/>
                <a:gd name="connsiteY12-234" fmla="*/ 1369 h 83430"/>
                <a:gd name="connsiteX0-235" fmla="*/ 2537771 w 2537771"/>
                <a:gd name="connsiteY0-236" fmla="*/ 13982 h 83934"/>
                <a:gd name="connsiteX1-237" fmla="*/ 2155807 w 2537771"/>
                <a:gd name="connsiteY1-238" fmla="*/ 13982 h 83934"/>
                <a:gd name="connsiteX2-239" fmla="*/ 2086358 w 2537771"/>
                <a:gd name="connsiteY2-240" fmla="*/ 37131 h 83934"/>
                <a:gd name="connsiteX3-241" fmla="*/ 1449751 w 2537771"/>
                <a:gd name="connsiteY3-242" fmla="*/ 60280 h 83934"/>
                <a:gd name="connsiteX4-243" fmla="*/ 1357153 w 2537771"/>
                <a:gd name="connsiteY4-244" fmla="*/ 71855 h 83934"/>
                <a:gd name="connsiteX5-245" fmla="*/ 1276131 w 2537771"/>
                <a:gd name="connsiteY5-246" fmla="*/ 83430 h 83934"/>
                <a:gd name="connsiteX6-247" fmla="*/ 960259 w 2537771"/>
                <a:gd name="connsiteY6-248" fmla="*/ 79670 h 83934"/>
                <a:gd name="connsiteX7-249" fmla="*/ 747671 w 2537771"/>
                <a:gd name="connsiteY7-250" fmla="*/ 60429 h 83934"/>
                <a:gd name="connsiteX8-251" fmla="*/ 526070 w 2537771"/>
                <a:gd name="connsiteY8-252" fmla="*/ 33224 h 83934"/>
                <a:gd name="connsiteX9-253" fmla="*/ 254643 w 2537771"/>
                <a:gd name="connsiteY9-254" fmla="*/ 72152 h 83934"/>
                <a:gd name="connsiteX10-255" fmla="*/ 180158 w 2537771"/>
                <a:gd name="connsiteY10-256" fmla="*/ 48557 h 83934"/>
                <a:gd name="connsiteX11-257" fmla="*/ 93392 w 2537771"/>
                <a:gd name="connsiteY11-258" fmla="*/ 83281 h 83934"/>
                <a:gd name="connsiteX12-259" fmla="*/ 0 w 2537771"/>
                <a:gd name="connsiteY12-260" fmla="*/ 1369 h 83934"/>
                <a:gd name="connsiteX0-261" fmla="*/ 2537771 w 2537771"/>
                <a:gd name="connsiteY0-262" fmla="*/ 13982 h 83934"/>
                <a:gd name="connsiteX1-263" fmla="*/ 2155807 w 2537771"/>
                <a:gd name="connsiteY1-264" fmla="*/ 13982 h 83934"/>
                <a:gd name="connsiteX2-265" fmla="*/ 2086358 w 2537771"/>
                <a:gd name="connsiteY2-266" fmla="*/ 37131 h 83934"/>
                <a:gd name="connsiteX3-267" fmla="*/ 1449751 w 2537771"/>
                <a:gd name="connsiteY3-268" fmla="*/ 60280 h 83934"/>
                <a:gd name="connsiteX4-269" fmla="*/ 1357153 w 2537771"/>
                <a:gd name="connsiteY4-270" fmla="*/ 71855 h 83934"/>
                <a:gd name="connsiteX5-271" fmla="*/ 1276131 w 2537771"/>
                <a:gd name="connsiteY5-272" fmla="*/ 83430 h 83934"/>
                <a:gd name="connsiteX6-273" fmla="*/ 960259 w 2537771"/>
                <a:gd name="connsiteY6-274" fmla="*/ 79670 h 83934"/>
                <a:gd name="connsiteX7-275" fmla="*/ 747671 w 2537771"/>
                <a:gd name="connsiteY7-276" fmla="*/ 60429 h 83934"/>
                <a:gd name="connsiteX8-277" fmla="*/ 526070 w 2537771"/>
                <a:gd name="connsiteY8-278" fmla="*/ 33224 h 83934"/>
                <a:gd name="connsiteX9-279" fmla="*/ 254643 w 2537771"/>
                <a:gd name="connsiteY9-280" fmla="*/ 72152 h 83934"/>
                <a:gd name="connsiteX10-281" fmla="*/ 180158 w 2537771"/>
                <a:gd name="connsiteY10-282" fmla="*/ 48557 h 83934"/>
                <a:gd name="connsiteX11-283" fmla="*/ 93392 w 2537771"/>
                <a:gd name="connsiteY11-284" fmla="*/ 83281 h 83934"/>
                <a:gd name="connsiteX12-285" fmla="*/ 0 w 2537771"/>
                <a:gd name="connsiteY12-286" fmla="*/ 1369 h 83934"/>
                <a:gd name="connsiteX0-287" fmla="*/ 2537771 w 2537771"/>
                <a:gd name="connsiteY0-288" fmla="*/ 13982 h 85357"/>
                <a:gd name="connsiteX1-289" fmla="*/ 2155807 w 2537771"/>
                <a:gd name="connsiteY1-290" fmla="*/ 13982 h 85357"/>
                <a:gd name="connsiteX2-291" fmla="*/ 2086358 w 2537771"/>
                <a:gd name="connsiteY2-292" fmla="*/ 37131 h 85357"/>
                <a:gd name="connsiteX3-293" fmla="*/ 1449751 w 2537771"/>
                <a:gd name="connsiteY3-294" fmla="*/ 60280 h 85357"/>
                <a:gd name="connsiteX4-295" fmla="*/ 1365106 w 2537771"/>
                <a:gd name="connsiteY4-296" fmla="*/ 52317 h 85357"/>
                <a:gd name="connsiteX5-297" fmla="*/ 1276131 w 2537771"/>
                <a:gd name="connsiteY5-298" fmla="*/ 83430 h 85357"/>
                <a:gd name="connsiteX6-299" fmla="*/ 960259 w 2537771"/>
                <a:gd name="connsiteY6-300" fmla="*/ 79670 h 85357"/>
                <a:gd name="connsiteX7-301" fmla="*/ 747671 w 2537771"/>
                <a:gd name="connsiteY7-302" fmla="*/ 60429 h 85357"/>
                <a:gd name="connsiteX8-303" fmla="*/ 526070 w 2537771"/>
                <a:gd name="connsiteY8-304" fmla="*/ 33224 h 85357"/>
                <a:gd name="connsiteX9-305" fmla="*/ 254643 w 2537771"/>
                <a:gd name="connsiteY9-306" fmla="*/ 72152 h 85357"/>
                <a:gd name="connsiteX10-307" fmla="*/ 180158 w 2537771"/>
                <a:gd name="connsiteY10-308" fmla="*/ 48557 h 85357"/>
                <a:gd name="connsiteX11-309" fmla="*/ 93392 w 2537771"/>
                <a:gd name="connsiteY11-310" fmla="*/ 83281 h 85357"/>
                <a:gd name="connsiteX12-311" fmla="*/ 0 w 2537771"/>
                <a:gd name="connsiteY12-312" fmla="*/ 1369 h 85357"/>
                <a:gd name="connsiteX0-313" fmla="*/ 2537771 w 2537771"/>
                <a:gd name="connsiteY0-314" fmla="*/ 13982 h 85357"/>
                <a:gd name="connsiteX1-315" fmla="*/ 2155807 w 2537771"/>
                <a:gd name="connsiteY1-316" fmla="*/ 13982 h 85357"/>
                <a:gd name="connsiteX2-317" fmla="*/ 2086358 w 2537771"/>
                <a:gd name="connsiteY2-318" fmla="*/ 37131 h 85357"/>
                <a:gd name="connsiteX3-319" fmla="*/ 1604819 w 2537771"/>
                <a:gd name="connsiteY3-320" fmla="*/ 72003 h 85357"/>
                <a:gd name="connsiteX4-321" fmla="*/ 1365106 w 2537771"/>
                <a:gd name="connsiteY4-322" fmla="*/ 52317 h 85357"/>
                <a:gd name="connsiteX5-323" fmla="*/ 1276131 w 2537771"/>
                <a:gd name="connsiteY5-324" fmla="*/ 83430 h 85357"/>
                <a:gd name="connsiteX6-325" fmla="*/ 960259 w 2537771"/>
                <a:gd name="connsiteY6-326" fmla="*/ 79670 h 85357"/>
                <a:gd name="connsiteX7-327" fmla="*/ 747671 w 2537771"/>
                <a:gd name="connsiteY7-328" fmla="*/ 60429 h 85357"/>
                <a:gd name="connsiteX8-329" fmla="*/ 526070 w 2537771"/>
                <a:gd name="connsiteY8-330" fmla="*/ 33224 h 85357"/>
                <a:gd name="connsiteX9-331" fmla="*/ 254643 w 2537771"/>
                <a:gd name="connsiteY9-332" fmla="*/ 72152 h 85357"/>
                <a:gd name="connsiteX10-333" fmla="*/ 180158 w 2537771"/>
                <a:gd name="connsiteY10-334" fmla="*/ 48557 h 85357"/>
                <a:gd name="connsiteX11-335" fmla="*/ 93392 w 2537771"/>
                <a:gd name="connsiteY11-336" fmla="*/ 83281 h 85357"/>
                <a:gd name="connsiteX12-337" fmla="*/ 0 w 2537771"/>
                <a:gd name="connsiteY12-338" fmla="*/ 1369 h 85357"/>
                <a:gd name="connsiteX0-339" fmla="*/ 2537771 w 2537771"/>
                <a:gd name="connsiteY0-340" fmla="*/ 13982 h 83281"/>
                <a:gd name="connsiteX1-341" fmla="*/ 2155807 w 2537771"/>
                <a:gd name="connsiteY1-342" fmla="*/ 13982 h 83281"/>
                <a:gd name="connsiteX2-343" fmla="*/ 2086358 w 2537771"/>
                <a:gd name="connsiteY2-344" fmla="*/ 37131 h 83281"/>
                <a:gd name="connsiteX3-345" fmla="*/ 1604819 w 2537771"/>
                <a:gd name="connsiteY3-346" fmla="*/ 72003 h 83281"/>
                <a:gd name="connsiteX4-347" fmla="*/ 1365106 w 2537771"/>
                <a:gd name="connsiteY4-348" fmla="*/ 52317 h 83281"/>
                <a:gd name="connsiteX5-349" fmla="*/ 1188657 w 2537771"/>
                <a:gd name="connsiteY5-350" fmla="*/ 71707 h 83281"/>
                <a:gd name="connsiteX6-351" fmla="*/ 960259 w 2537771"/>
                <a:gd name="connsiteY6-352" fmla="*/ 79670 h 83281"/>
                <a:gd name="connsiteX7-353" fmla="*/ 747671 w 2537771"/>
                <a:gd name="connsiteY7-354" fmla="*/ 60429 h 83281"/>
                <a:gd name="connsiteX8-355" fmla="*/ 526070 w 2537771"/>
                <a:gd name="connsiteY8-356" fmla="*/ 33224 h 83281"/>
                <a:gd name="connsiteX9-357" fmla="*/ 254643 w 2537771"/>
                <a:gd name="connsiteY9-358" fmla="*/ 72152 h 83281"/>
                <a:gd name="connsiteX10-359" fmla="*/ 180158 w 2537771"/>
                <a:gd name="connsiteY10-360" fmla="*/ 48557 h 83281"/>
                <a:gd name="connsiteX11-361" fmla="*/ 93392 w 2537771"/>
                <a:gd name="connsiteY11-362" fmla="*/ 83281 h 83281"/>
                <a:gd name="connsiteX12-363" fmla="*/ 0 w 2537771"/>
                <a:gd name="connsiteY12-364" fmla="*/ 1369 h 83281"/>
                <a:gd name="connsiteX0-365" fmla="*/ 2537771 w 2537771"/>
                <a:gd name="connsiteY0-366" fmla="*/ 12613 h 81912"/>
                <a:gd name="connsiteX1-367" fmla="*/ 2191592 w 2537771"/>
                <a:gd name="connsiteY1-368" fmla="*/ 39967 h 81912"/>
                <a:gd name="connsiteX2-369" fmla="*/ 2086358 w 2537771"/>
                <a:gd name="connsiteY2-370" fmla="*/ 35762 h 81912"/>
                <a:gd name="connsiteX3-371" fmla="*/ 1604819 w 2537771"/>
                <a:gd name="connsiteY3-372" fmla="*/ 70634 h 81912"/>
                <a:gd name="connsiteX4-373" fmla="*/ 1365106 w 2537771"/>
                <a:gd name="connsiteY4-374" fmla="*/ 50948 h 81912"/>
                <a:gd name="connsiteX5-375" fmla="*/ 1188657 w 2537771"/>
                <a:gd name="connsiteY5-376" fmla="*/ 70338 h 81912"/>
                <a:gd name="connsiteX6-377" fmla="*/ 960259 w 2537771"/>
                <a:gd name="connsiteY6-378" fmla="*/ 78301 h 81912"/>
                <a:gd name="connsiteX7-379" fmla="*/ 747671 w 2537771"/>
                <a:gd name="connsiteY7-380" fmla="*/ 59060 h 81912"/>
                <a:gd name="connsiteX8-381" fmla="*/ 526070 w 2537771"/>
                <a:gd name="connsiteY8-382" fmla="*/ 31855 h 81912"/>
                <a:gd name="connsiteX9-383" fmla="*/ 254643 w 2537771"/>
                <a:gd name="connsiteY9-384" fmla="*/ 70783 h 81912"/>
                <a:gd name="connsiteX10-385" fmla="*/ 180158 w 2537771"/>
                <a:gd name="connsiteY10-386" fmla="*/ 47188 h 81912"/>
                <a:gd name="connsiteX11-387" fmla="*/ 93392 w 2537771"/>
                <a:gd name="connsiteY11-388" fmla="*/ 81912 h 81912"/>
                <a:gd name="connsiteX12-389" fmla="*/ 0 w 2537771"/>
                <a:gd name="connsiteY12-390" fmla="*/ 0 h 81912"/>
                <a:gd name="connsiteX0-391" fmla="*/ 2537771 w 2537771"/>
                <a:gd name="connsiteY0-392" fmla="*/ 12613 h 81912"/>
                <a:gd name="connsiteX1-393" fmla="*/ 2191592 w 2537771"/>
                <a:gd name="connsiteY1-394" fmla="*/ 39967 h 81912"/>
                <a:gd name="connsiteX2-395" fmla="*/ 2054548 w 2537771"/>
                <a:gd name="connsiteY2-396" fmla="*/ 27946 h 81912"/>
                <a:gd name="connsiteX3-397" fmla="*/ 1604819 w 2537771"/>
                <a:gd name="connsiteY3-398" fmla="*/ 70634 h 81912"/>
                <a:gd name="connsiteX4-399" fmla="*/ 1365106 w 2537771"/>
                <a:gd name="connsiteY4-400" fmla="*/ 50948 h 81912"/>
                <a:gd name="connsiteX5-401" fmla="*/ 1188657 w 2537771"/>
                <a:gd name="connsiteY5-402" fmla="*/ 70338 h 81912"/>
                <a:gd name="connsiteX6-403" fmla="*/ 960259 w 2537771"/>
                <a:gd name="connsiteY6-404" fmla="*/ 78301 h 81912"/>
                <a:gd name="connsiteX7-405" fmla="*/ 747671 w 2537771"/>
                <a:gd name="connsiteY7-406" fmla="*/ 59060 h 81912"/>
                <a:gd name="connsiteX8-407" fmla="*/ 526070 w 2537771"/>
                <a:gd name="connsiteY8-408" fmla="*/ 31855 h 81912"/>
                <a:gd name="connsiteX9-409" fmla="*/ 254643 w 2537771"/>
                <a:gd name="connsiteY9-410" fmla="*/ 70783 h 81912"/>
                <a:gd name="connsiteX10-411" fmla="*/ 180158 w 2537771"/>
                <a:gd name="connsiteY10-412" fmla="*/ 47188 h 81912"/>
                <a:gd name="connsiteX11-413" fmla="*/ 93392 w 2537771"/>
                <a:gd name="connsiteY11-414" fmla="*/ 81912 h 81912"/>
                <a:gd name="connsiteX12-415" fmla="*/ 0 w 2537771"/>
                <a:gd name="connsiteY12-416" fmla="*/ 0 h 81912"/>
                <a:gd name="connsiteX0-417" fmla="*/ 2537771 w 2537771"/>
                <a:gd name="connsiteY0-418" fmla="*/ 12613 h 79392"/>
                <a:gd name="connsiteX1-419" fmla="*/ 2191592 w 2537771"/>
                <a:gd name="connsiteY1-420" fmla="*/ 39967 h 79392"/>
                <a:gd name="connsiteX2-421" fmla="*/ 2054548 w 2537771"/>
                <a:gd name="connsiteY2-422" fmla="*/ 27946 h 79392"/>
                <a:gd name="connsiteX3-423" fmla="*/ 1604819 w 2537771"/>
                <a:gd name="connsiteY3-424" fmla="*/ 70634 h 79392"/>
                <a:gd name="connsiteX4-425" fmla="*/ 1365106 w 2537771"/>
                <a:gd name="connsiteY4-426" fmla="*/ 50948 h 79392"/>
                <a:gd name="connsiteX5-427" fmla="*/ 1188657 w 2537771"/>
                <a:gd name="connsiteY5-428" fmla="*/ 70338 h 79392"/>
                <a:gd name="connsiteX6-429" fmla="*/ 960259 w 2537771"/>
                <a:gd name="connsiteY6-430" fmla="*/ 78301 h 79392"/>
                <a:gd name="connsiteX7-431" fmla="*/ 747671 w 2537771"/>
                <a:gd name="connsiteY7-432" fmla="*/ 59060 h 79392"/>
                <a:gd name="connsiteX8-433" fmla="*/ 526070 w 2537771"/>
                <a:gd name="connsiteY8-434" fmla="*/ 31855 h 79392"/>
                <a:gd name="connsiteX9-435" fmla="*/ 254643 w 2537771"/>
                <a:gd name="connsiteY9-436" fmla="*/ 70783 h 79392"/>
                <a:gd name="connsiteX10-437" fmla="*/ 180158 w 2537771"/>
                <a:gd name="connsiteY10-438" fmla="*/ 47188 h 79392"/>
                <a:gd name="connsiteX11-439" fmla="*/ 105320 w 2537771"/>
                <a:gd name="connsiteY11-440" fmla="*/ 62373 h 79392"/>
                <a:gd name="connsiteX12-441" fmla="*/ 0 w 2537771"/>
                <a:gd name="connsiteY12-442" fmla="*/ 0 h 7939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</a:cxnLst>
              <a:rect l="l" t="t" r="r" b="b"/>
              <a:pathLst>
                <a:path w="2537771" h="79392">
                  <a:moveTo>
                    <a:pt x="2537771" y="12613"/>
                  </a:moveTo>
                  <a:cubicBezTo>
                    <a:pt x="2372259" y="-2434"/>
                    <a:pt x="2272129" y="37412"/>
                    <a:pt x="2191592" y="39967"/>
                  </a:cubicBezTo>
                  <a:cubicBezTo>
                    <a:pt x="2111055" y="42522"/>
                    <a:pt x="2152344" y="22835"/>
                    <a:pt x="2054548" y="27946"/>
                  </a:cubicBezTo>
                  <a:cubicBezTo>
                    <a:pt x="1956753" y="33057"/>
                    <a:pt x="2056264" y="56072"/>
                    <a:pt x="1604819" y="70634"/>
                  </a:cubicBezTo>
                  <a:cubicBezTo>
                    <a:pt x="1524915" y="64072"/>
                    <a:pt x="1434466" y="50997"/>
                    <a:pt x="1365106" y="50948"/>
                  </a:cubicBezTo>
                  <a:cubicBezTo>
                    <a:pt x="1295746" y="50899"/>
                    <a:pt x="1256132" y="65779"/>
                    <a:pt x="1188657" y="70338"/>
                  </a:cubicBezTo>
                  <a:cubicBezTo>
                    <a:pt x="1121183" y="74897"/>
                    <a:pt x="1114588" y="82159"/>
                    <a:pt x="960259" y="78301"/>
                  </a:cubicBezTo>
                  <a:cubicBezTo>
                    <a:pt x="937110" y="70585"/>
                    <a:pt x="820036" y="66801"/>
                    <a:pt x="747671" y="59060"/>
                  </a:cubicBezTo>
                  <a:cubicBezTo>
                    <a:pt x="675306" y="51319"/>
                    <a:pt x="608241" y="29901"/>
                    <a:pt x="526070" y="31855"/>
                  </a:cubicBezTo>
                  <a:cubicBezTo>
                    <a:pt x="443899" y="33809"/>
                    <a:pt x="312295" y="68228"/>
                    <a:pt x="254643" y="70783"/>
                  </a:cubicBezTo>
                  <a:cubicBezTo>
                    <a:pt x="196991" y="73338"/>
                    <a:pt x="205045" y="48590"/>
                    <a:pt x="180158" y="47188"/>
                  </a:cubicBezTo>
                  <a:cubicBezTo>
                    <a:pt x="155271" y="45786"/>
                    <a:pt x="113036" y="50798"/>
                    <a:pt x="105320" y="62373"/>
                  </a:cubicBezTo>
                  <a:cubicBezTo>
                    <a:pt x="49008" y="38977"/>
                    <a:pt x="8599" y="82012"/>
                    <a:pt x="0" y="0"/>
                  </a:cubicBezTo>
                </a:path>
              </a:pathLst>
            </a:custGeom>
            <a:noFill/>
            <a:ln w="34925"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8" name="Freeform 118"/>
            <p:cNvSpPr>
              <a:spLocks noEditPoints="1"/>
            </p:cNvSpPr>
            <p:nvPr/>
          </p:nvSpPr>
          <p:spPr bwMode="auto">
            <a:xfrm flipH="1">
              <a:off x="10124063" y="5530041"/>
              <a:ext cx="1513841" cy="619089"/>
            </a:xfrm>
            <a:custGeom>
              <a:avLst/>
              <a:gdLst>
                <a:gd name="T0" fmla="*/ 250 w 257"/>
                <a:gd name="T1" fmla="*/ 87 h 92"/>
                <a:gd name="T2" fmla="*/ 215 w 257"/>
                <a:gd name="T3" fmla="*/ 84 h 92"/>
                <a:gd name="T4" fmla="*/ 204 w 257"/>
                <a:gd name="T5" fmla="*/ 87 h 92"/>
                <a:gd name="T6" fmla="*/ 146 w 257"/>
                <a:gd name="T7" fmla="*/ 88 h 92"/>
                <a:gd name="T8" fmla="*/ 116 w 257"/>
                <a:gd name="T9" fmla="*/ 85 h 92"/>
                <a:gd name="T10" fmla="*/ 54 w 257"/>
                <a:gd name="T11" fmla="*/ 54 h 92"/>
                <a:gd name="T12" fmla="*/ 2 w 257"/>
                <a:gd name="T13" fmla="*/ 30 h 92"/>
                <a:gd name="T14" fmla="*/ 16 w 257"/>
                <a:gd name="T15" fmla="*/ 0 h 92"/>
                <a:gd name="T16" fmla="*/ 42 w 257"/>
                <a:gd name="T17" fmla="*/ 12 h 92"/>
                <a:gd name="T18" fmla="*/ 78 w 257"/>
                <a:gd name="T19" fmla="*/ 31 h 92"/>
                <a:gd name="T20" fmla="*/ 134 w 257"/>
                <a:gd name="T21" fmla="*/ 61 h 92"/>
                <a:gd name="T22" fmla="*/ 171 w 257"/>
                <a:gd name="T23" fmla="*/ 84 h 92"/>
                <a:gd name="T24" fmla="*/ 186 w 257"/>
                <a:gd name="T25" fmla="*/ 72 h 92"/>
                <a:gd name="T26" fmla="*/ 206 w 257"/>
                <a:gd name="T27" fmla="*/ 71 h 92"/>
                <a:gd name="T28" fmla="*/ 225 w 257"/>
                <a:gd name="T29" fmla="*/ 79 h 92"/>
                <a:gd name="T30" fmla="*/ 254 w 257"/>
                <a:gd name="T31" fmla="*/ 82 h 92"/>
                <a:gd name="T32" fmla="*/ 237 w 257"/>
                <a:gd name="T33" fmla="*/ 80 h 92"/>
                <a:gd name="T34" fmla="*/ 217 w 257"/>
                <a:gd name="T35" fmla="*/ 82 h 92"/>
                <a:gd name="T36" fmla="*/ 244 w 257"/>
                <a:gd name="T37" fmla="*/ 82 h 92"/>
                <a:gd name="T38" fmla="*/ 187 w 257"/>
                <a:gd name="T39" fmla="*/ 70 h 92"/>
                <a:gd name="T40" fmla="*/ 188 w 257"/>
                <a:gd name="T41" fmla="*/ 86 h 92"/>
                <a:gd name="T42" fmla="*/ 158 w 257"/>
                <a:gd name="T43" fmla="*/ 84 h 92"/>
                <a:gd name="T44" fmla="*/ 172 w 257"/>
                <a:gd name="T45" fmla="*/ 87 h 92"/>
                <a:gd name="T46" fmla="*/ 195 w 257"/>
                <a:gd name="T47" fmla="*/ 74 h 92"/>
                <a:gd name="T48" fmla="*/ 202 w 257"/>
                <a:gd name="T49" fmla="*/ 72 h 92"/>
                <a:gd name="T50" fmla="*/ 211 w 257"/>
                <a:gd name="T51" fmla="*/ 78 h 92"/>
                <a:gd name="T52" fmla="*/ 148 w 257"/>
                <a:gd name="T53" fmla="*/ 85 h 92"/>
                <a:gd name="T54" fmla="*/ 132 w 257"/>
                <a:gd name="T55" fmla="*/ 72 h 92"/>
                <a:gd name="T56" fmla="*/ 139 w 257"/>
                <a:gd name="T57" fmla="*/ 85 h 92"/>
                <a:gd name="T58" fmla="*/ 122 w 257"/>
                <a:gd name="T59" fmla="*/ 58 h 92"/>
                <a:gd name="T60" fmla="*/ 130 w 257"/>
                <a:gd name="T61" fmla="*/ 71 h 92"/>
                <a:gd name="T62" fmla="*/ 70 w 257"/>
                <a:gd name="T63" fmla="*/ 56 h 92"/>
                <a:gd name="T64" fmla="*/ 110 w 257"/>
                <a:gd name="T65" fmla="*/ 76 h 92"/>
                <a:gd name="T66" fmla="*/ 120 w 257"/>
                <a:gd name="T67" fmla="*/ 57 h 92"/>
                <a:gd name="T68" fmla="*/ 74 w 257"/>
                <a:gd name="T69" fmla="*/ 31 h 92"/>
                <a:gd name="T70" fmla="*/ 111 w 257"/>
                <a:gd name="T71" fmla="*/ 55 h 92"/>
                <a:gd name="T72" fmla="*/ 91 w 257"/>
                <a:gd name="T73" fmla="*/ 60 h 92"/>
                <a:gd name="T74" fmla="*/ 53 w 257"/>
                <a:gd name="T75" fmla="*/ 37 h 92"/>
                <a:gd name="T76" fmla="*/ 34 w 257"/>
                <a:gd name="T77" fmla="*/ 10 h 92"/>
                <a:gd name="T78" fmla="*/ 112 w 257"/>
                <a:gd name="T79" fmla="*/ 59 h 92"/>
                <a:gd name="T80" fmla="*/ 77 w 257"/>
                <a:gd name="T81" fmla="*/ 39 h 92"/>
                <a:gd name="T82" fmla="*/ 49 w 257"/>
                <a:gd name="T83" fmla="*/ 22 h 92"/>
                <a:gd name="T84" fmla="*/ 58 w 257"/>
                <a:gd name="T85" fmla="*/ 39 h 92"/>
                <a:gd name="T86" fmla="*/ 113 w 257"/>
                <a:gd name="T87" fmla="*/ 60 h 92"/>
                <a:gd name="T88" fmla="*/ 110 w 257"/>
                <a:gd name="T89" fmla="*/ 78 h 92"/>
                <a:gd name="T90" fmla="*/ 67 w 257"/>
                <a:gd name="T91" fmla="*/ 57 h 92"/>
                <a:gd name="T92" fmla="*/ 21 w 257"/>
                <a:gd name="T93" fmla="*/ 38 h 92"/>
                <a:gd name="T94" fmla="*/ 102 w 257"/>
                <a:gd name="T95" fmla="*/ 75 h 92"/>
                <a:gd name="T96" fmla="*/ 32 w 257"/>
                <a:gd name="T97" fmla="*/ 8 h 92"/>
                <a:gd name="T98" fmla="*/ 18 w 257"/>
                <a:gd name="T99" fmla="*/ 37 h 92"/>
                <a:gd name="T100" fmla="*/ 8 w 257"/>
                <a:gd name="T101" fmla="*/ 9 h 92"/>
                <a:gd name="T102" fmla="*/ 7 w 257"/>
                <a:gd name="T103" fmla="*/ 28 h 92"/>
                <a:gd name="T104" fmla="*/ 20 w 257"/>
                <a:gd name="T105" fmla="*/ 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7" h="92">
                  <a:moveTo>
                    <a:pt x="256" y="83"/>
                  </a:moveTo>
                  <a:cubicBezTo>
                    <a:pt x="256" y="84"/>
                    <a:pt x="257" y="87"/>
                    <a:pt x="256" y="89"/>
                  </a:cubicBezTo>
                  <a:cubicBezTo>
                    <a:pt x="253" y="89"/>
                    <a:pt x="253" y="88"/>
                    <a:pt x="250" y="87"/>
                  </a:cubicBezTo>
                  <a:cubicBezTo>
                    <a:pt x="244" y="86"/>
                    <a:pt x="238" y="83"/>
                    <a:pt x="231" y="84"/>
                  </a:cubicBezTo>
                  <a:cubicBezTo>
                    <a:pt x="229" y="84"/>
                    <a:pt x="227" y="86"/>
                    <a:pt x="225" y="86"/>
                  </a:cubicBezTo>
                  <a:cubicBezTo>
                    <a:pt x="221" y="86"/>
                    <a:pt x="219" y="84"/>
                    <a:pt x="215" y="84"/>
                  </a:cubicBezTo>
                  <a:cubicBezTo>
                    <a:pt x="212" y="82"/>
                    <a:pt x="208" y="79"/>
                    <a:pt x="205" y="76"/>
                  </a:cubicBezTo>
                  <a:cubicBezTo>
                    <a:pt x="206" y="79"/>
                    <a:pt x="208" y="81"/>
                    <a:pt x="208" y="84"/>
                  </a:cubicBezTo>
                  <a:cubicBezTo>
                    <a:pt x="207" y="86"/>
                    <a:pt x="205" y="86"/>
                    <a:pt x="204" y="87"/>
                  </a:cubicBezTo>
                  <a:cubicBezTo>
                    <a:pt x="196" y="87"/>
                    <a:pt x="189" y="90"/>
                    <a:pt x="183" y="91"/>
                  </a:cubicBezTo>
                  <a:cubicBezTo>
                    <a:pt x="172" y="91"/>
                    <a:pt x="163" y="85"/>
                    <a:pt x="152" y="86"/>
                  </a:cubicBezTo>
                  <a:cubicBezTo>
                    <a:pt x="150" y="87"/>
                    <a:pt x="148" y="88"/>
                    <a:pt x="146" y="88"/>
                  </a:cubicBezTo>
                  <a:cubicBezTo>
                    <a:pt x="142" y="88"/>
                    <a:pt x="138" y="87"/>
                    <a:pt x="134" y="87"/>
                  </a:cubicBezTo>
                  <a:cubicBezTo>
                    <a:pt x="130" y="87"/>
                    <a:pt x="125" y="86"/>
                    <a:pt x="121" y="86"/>
                  </a:cubicBezTo>
                  <a:cubicBezTo>
                    <a:pt x="119" y="87"/>
                    <a:pt x="117" y="87"/>
                    <a:pt x="116" y="85"/>
                  </a:cubicBezTo>
                  <a:cubicBezTo>
                    <a:pt x="105" y="79"/>
                    <a:pt x="94" y="73"/>
                    <a:pt x="83" y="67"/>
                  </a:cubicBezTo>
                  <a:cubicBezTo>
                    <a:pt x="79" y="65"/>
                    <a:pt x="76" y="63"/>
                    <a:pt x="72" y="61"/>
                  </a:cubicBezTo>
                  <a:cubicBezTo>
                    <a:pt x="66" y="59"/>
                    <a:pt x="60" y="57"/>
                    <a:pt x="54" y="54"/>
                  </a:cubicBezTo>
                  <a:cubicBezTo>
                    <a:pt x="43" y="49"/>
                    <a:pt x="31" y="46"/>
                    <a:pt x="21" y="40"/>
                  </a:cubicBezTo>
                  <a:cubicBezTo>
                    <a:pt x="17" y="38"/>
                    <a:pt x="12" y="36"/>
                    <a:pt x="8" y="34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4"/>
                  </a:cubicBezTo>
                  <a:cubicBezTo>
                    <a:pt x="0" y="18"/>
                    <a:pt x="5" y="9"/>
                    <a:pt x="8" y="5"/>
                  </a:cubicBezTo>
                  <a:cubicBezTo>
                    <a:pt x="10" y="3"/>
                    <a:pt x="13" y="1"/>
                    <a:pt x="16" y="0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6" y="3"/>
                    <a:pt x="33" y="7"/>
                    <a:pt x="39" y="10"/>
                  </a:cubicBezTo>
                  <a:cubicBezTo>
                    <a:pt x="40" y="11"/>
                    <a:pt x="41" y="11"/>
                    <a:pt x="42" y="12"/>
                  </a:cubicBezTo>
                  <a:cubicBezTo>
                    <a:pt x="45" y="13"/>
                    <a:pt x="48" y="15"/>
                    <a:pt x="52" y="17"/>
                  </a:cubicBezTo>
                  <a:cubicBezTo>
                    <a:pt x="58" y="20"/>
                    <a:pt x="64" y="23"/>
                    <a:pt x="70" y="26"/>
                  </a:cubicBezTo>
                  <a:cubicBezTo>
                    <a:pt x="73" y="28"/>
                    <a:pt x="75" y="30"/>
                    <a:pt x="78" y="31"/>
                  </a:cubicBezTo>
                  <a:cubicBezTo>
                    <a:pt x="91" y="39"/>
                    <a:pt x="104" y="46"/>
                    <a:pt x="117" y="53"/>
                  </a:cubicBezTo>
                  <a:cubicBezTo>
                    <a:pt x="120" y="55"/>
                    <a:pt x="123" y="56"/>
                    <a:pt x="126" y="57"/>
                  </a:cubicBezTo>
                  <a:cubicBezTo>
                    <a:pt x="128" y="59"/>
                    <a:pt x="131" y="61"/>
                    <a:pt x="134" y="61"/>
                  </a:cubicBezTo>
                  <a:cubicBezTo>
                    <a:pt x="139" y="68"/>
                    <a:pt x="145" y="74"/>
                    <a:pt x="150" y="82"/>
                  </a:cubicBezTo>
                  <a:cubicBezTo>
                    <a:pt x="153" y="81"/>
                    <a:pt x="157" y="82"/>
                    <a:pt x="162" y="82"/>
                  </a:cubicBezTo>
                  <a:cubicBezTo>
                    <a:pt x="165" y="82"/>
                    <a:pt x="168" y="83"/>
                    <a:pt x="171" y="84"/>
                  </a:cubicBezTo>
                  <a:cubicBezTo>
                    <a:pt x="176" y="84"/>
                    <a:pt x="181" y="84"/>
                    <a:pt x="185" y="84"/>
                  </a:cubicBezTo>
                  <a:cubicBezTo>
                    <a:pt x="191" y="85"/>
                    <a:pt x="196" y="83"/>
                    <a:pt x="200" y="80"/>
                  </a:cubicBezTo>
                  <a:cubicBezTo>
                    <a:pt x="198" y="75"/>
                    <a:pt x="188" y="78"/>
                    <a:pt x="186" y="72"/>
                  </a:cubicBezTo>
                  <a:cubicBezTo>
                    <a:pt x="185" y="67"/>
                    <a:pt x="190" y="65"/>
                    <a:pt x="195" y="66"/>
                  </a:cubicBezTo>
                  <a:cubicBezTo>
                    <a:pt x="196" y="66"/>
                    <a:pt x="197" y="66"/>
                    <a:pt x="198" y="67"/>
                  </a:cubicBezTo>
                  <a:cubicBezTo>
                    <a:pt x="201" y="68"/>
                    <a:pt x="203" y="70"/>
                    <a:pt x="206" y="71"/>
                  </a:cubicBezTo>
                  <a:cubicBezTo>
                    <a:pt x="208" y="73"/>
                    <a:pt x="211" y="76"/>
                    <a:pt x="213" y="77"/>
                  </a:cubicBezTo>
                  <a:cubicBezTo>
                    <a:pt x="214" y="78"/>
                    <a:pt x="216" y="78"/>
                    <a:pt x="218" y="79"/>
                  </a:cubicBezTo>
                  <a:cubicBezTo>
                    <a:pt x="221" y="80"/>
                    <a:pt x="222" y="80"/>
                    <a:pt x="225" y="79"/>
                  </a:cubicBezTo>
                  <a:cubicBezTo>
                    <a:pt x="228" y="79"/>
                    <a:pt x="232" y="78"/>
                    <a:pt x="235" y="78"/>
                  </a:cubicBezTo>
                  <a:cubicBezTo>
                    <a:pt x="238" y="78"/>
                    <a:pt x="242" y="80"/>
                    <a:pt x="246" y="81"/>
                  </a:cubicBezTo>
                  <a:cubicBezTo>
                    <a:pt x="249" y="82"/>
                    <a:pt x="253" y="82"/>
                    <a:pt x="254" y="82"/>
                  </a:cubicBezTo>
                  <a:cubicBezTo>
                    <a:pt x="255" y="83"/>
                    <a:pt x="255" y="82"/>
                    <a:pt x="256" y="83"/>
                  </a:cubicBezTo>
                  <a:close/>
                  <a:moveTo>
                    <a:pt x="244" y="82"/>
                  </a:moveTo>
                  <a:cubicBezTo>
                    <a:pt x="242" y="82"/>
                    <a:pt x="239" y="81"/>
                    <a:pt x="237" y="80"/>
                  </a:cubicBezTo>
                  <a:cubicBezTo>
                    <a:pt x="231" y="80"/>
                    <a:pt x="226" y="82"/>
                    <a:pt x="221" y="82"/>
                  </a:cubicBezTo>
                  <a:cubicBezTo>
                    <a:pt x="217" y="81"/>
                    <a:pt x="215" y="80"/>
                    <a:pt x="212" y="79"/>
                  </a:cubicBezTo>
                  <a:cubicBezTo>
                    <a:pt x="213" y="80"/>
                    <a:pt x="215" y="82"/>
                    <a:pt x="217" y="82"/>
                  </a:cubicBezTo>
                  <a:cubicBezTo>
                    <a:pt x="223" y="84"/>
                    <a:pt x="227" y="82"/>
                    <a:pt x="232" y="82"/>
                  </a:cubicBezTo>
                  <a:cubicBezTo>
                    <a:pt x="241" y="81"/>
                    <a:pt x="247" y="85"/>
                    <a:pt x="254" y="86"/>
                  </a:cubicBezTo>
                  <a:cubicBezTo>
                    <a:pt x="254" y="82"/>
                    <a:pt x="249" y="83"/>
                    <a:pt x="244" y="82"/>
                  </a:cubicBezTo>
                  <a:close/>
                  <a:moveTo>
                    <a:pt x="205" y="74"/>
                  </a:moveTo>
                  <a:cubicBezTo>
                    <a:pt x="204" y="71"/>
                    <a:pt x="201" y="70"/>
                    <a:pt x="198" y="69"/>
                  </a:cubicBezTo>
                  <a:cubicBezTo>
                    <a:pt x="195" y="68"/>
                    <a:pt x="188" y="65"/>
                    <a:pt x="187" y="70"/>
                  </a:cubicBezTo>
                  <a:cubicBezTo>
                    <a:pt x="187" y="75"/>
                    <a:pt x="194" y="74"/>
                    <a:pt x="198" y="76"/>
                  </a:cubicBezTo>
                  <a:cubicBezTo>
                    <a:pt x="200" y="76"/>
                    <a:pt x="203" y="79"/>
                    <a:pt x="203" y="81"/>
                  </a:cubicBezTo>
                  <a:cubicBezTo>
                    <a:pt x="202" y="83"/>
                    <a:pt x="192" y="86"/>
                    <a:pt x="188" y="86"/>
                  </a:cubicBezTo>
                  <a:cubicBezTo>
                    <a:pt x="183" y="86"/>
                    <a:pt x="178" y="86"/>
                    <a:pt x="174" y="85"/>
                  </a:cubicBezTo>
                  <a:cubicBezTo>
                    <a:pt x="170" y="85"/>
                    <a:pt x="165" y="83"/>
                    <a:pt x="161" y="83"/>
                  </a:cubicBezTo>
                  <a:cubicBezTo>
                    <a:pt x="160" y="83"/>
                    <a:pt x="159" y="84"/>
                    <a:pt x="158" y="84"/>
                  </a:cubicBezTo>
                  <a:cubicBezTo>
                    <a:pt x="155" y="83"/>
                    <a:pt x="152" y="82"/>
                    <a:pt x="151" y="85"/>
                  </a:cubicBezTo>
                  <a:cubicBezTo>
                    <a:pt x="155" y="85"/>
                    <a:pt x="160" y="85"/>
                    <a:pt x="164" y="85"/>
                  </a:cubicBezTo>
                  <a:cubicBezTo>
                    <a:pt x="167" y="86"/>
                    <a:pt x="169" y="88"/>
                    <a:pt x="172" y="87"/>
                  </a:cubicBezTo>
                  <a:cubicBezTo>
                    <a:pt x="184" y="92"/>
                    <a:pt x="193" y="85"/>
                    <a:pt x="205" y="85"/>
                  </a:cubicBezTo>
                  <a:cubicBezTo>
                    <a:pt x="208" y="82"/>
                    <a:pt x="204" y="79"/>
                    <a:pt x="203" y="77"/>
                  </a:cubicBezTo>
                  <a:cubicBezTo>
                    <a:pt x="200" y="76"/>
                    <a:pt x="198" y="74"/>
                    <a:pt x="195" y="74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3"/>
                    <a:pt x="192" y="72"/>
                    <a:pt x="193" y="70"/>
                  </a:cubicBezTo>
                  <a:cubicBezTo>
                    <a:pt x="197" y="68"/>
                    <a:pt x="200" y="72"/>
                    <a:pt x="202" y="72"/>
                  </a:cubicBezTo>
                  <a:cubicBezTo>
                    <a:pt x="203" y="73"/>
                    <a:pt x="205" y="74"/>
                    <a:pt x="207" y="75"/>
                  </a:cubicBezTo>
                  <a:cubicBezTo>
                    <a:pt x="208" y="76"/>
                    <a:pt x="210" y="78"/>
                    <a:pt x="212" y="78"/>
                  </a:cubicBezTo>
                  <a:cubicBezTo>
                    <a:pt x="211" y="78"/>
                    <a:pt x="211" y="78"/>
                    <a:pt x="211" y="78"/>
                  </a:cubicBezTo>
                  <a:cubicBezTo>
                    <a:pt x="209" y="76"/>
                    <a:pt x="208" y="74"/>
                    <a:pt x="205" y="74"/>
                  </a:cubicBezTo>
                  <a:close/>
                  <a:moveTo>
                    <a:pt x="139" y="85"/>
                  </a:moveTo>
                  <a:cubicBezTo>
                    <a:pt x="142" y="85"/>
                    <a:pt x="147" y="87"/>
                    <a:pt x="148" y="85"/>
                  </a:cubicBezTo>
                  <a:cubicBezTo>
                    <a:pt x="148" y="84"/>
                    <a:pt x="148" y="84"/>
                    <a:pt x="148" y="84"/>
                  </a:cubicBezTo>
                  <a:cubicBezTo>
                    <a:pt x="144" y="77"/>
                    <a:pt x="140" y="69"/>
                    <a:pt x="133" y="64"/>
                  </a:cubicBezTo>
                  <a:cubicBezTo>
                    <a:pt x="132" y="67"/>
                    <a:pt x="133" y="69"/>
                    <a:pt x="132" y="72"/>
                  </a:cubicBezTo>
                  <a:cubicBezTo>
                    <a:pt x="132" y="77"/>
                    <a:pt x="128" y="80"/>
                    <a:pt x="126" y="83"/>
                  </a:cubicBezTo>
                  <a:cubicBezTo>
                    <a:pt x="125" y="83"/>
                    <a:pt x="123" y="84"/>
                    <a:pt x="124" y="85"/>
                  </a:cubicBezTo>
                  <a:cubicBezTo>
                    <a:pt x="128" y="85"/>
                    <a:pt x="134" y="84"/>
                    <a:pt x="139" y="85"/>
                  </a:cubicBezTo>
                  <a:close/>
                  <a:moveTo>
                    <a:pt x="130" y="71"/>
                  </a:moveTo>
                  <a:cubicBezTo>
                    <a:pt x="131" y="68"/>
                    <a:pt x="131" y="65"/>
                    <a:pt x="130" y="62"/>
                  </a:cubicBezTo>
                  <a:cubicBezTo>
                    <a:pt x="127" y="61"/>
                    <a:pt x="125" y="58"/>
                    <a:pt x="122" y="58"/>
                  </a:cubicBezTo>
                  <a:cubicBezTo>
                    <a:pt x="123" y="68"/>
                    <a:pt x="120" y="76"/>
                    <a:pt x="112" y="80"/>
                  </a:cubicBezTo>
                  <a:cubicBezTo>
                    <a:pt x="114" y="82"/>
                    <a:pt x="117" y="83"/>
                    <a:pt x="120" y="84"/>
                  </a:cubicBezTo>
                  <a:cubicBezTo>
                    <a:pt x="124" y="81"/>
                    <a:pt x="130" y="78"/>
                    <a:pt x="130" y="71"/>
                  </a:cubicBezTo>
                  <a:close/>
                  <a:moveTo>
                    <a:pt x="41" y="41"/>
                  </a:moveTo>
                  <a:cubicBezTo>
                    <a:pt x="45" y="43"/>
                    <a:pt x="49" y="45"/>
                    <a:pt x="54" y="47"/>
                  </a:cubicBezTo>
                  <a:cubicBezTo>
                    <a:pt x="59" y="50"/>
                    <a:pt x="64" y="54"/>
                    <a:pt x="70" y="56"/>
                  </a:cubicBezTo>
                  <a:cubicBezTo>
                    <a:pt x="75" y="58"/>
                    <a:pt x="80" y="61"/>
                    <a:pt x="86" y="64"/>
                  </a:cubicBezTo>
                  <a:cubicBezTo>
                    <a:pt x="91" y="66"/>
                    <a:pt x="96" y="69"/>
                    <a:pt x="102" y="71"/>
                  </a:cubicBezTo>
                  <a:cubicBezTo>
                    <a:pt x="105" y="73"/>
                    <a:pt x="108" y="75"/>
                    <a:pt x="110" y="76"/>
                  </a:cubicBezTo>
                  <a:cubicBezTo>
                    <a:pt x="111" y="76"/>
                    <a:pt x="113" y="76"/>
                    <a:pt x="113" y="76"/>
                  </a:cubicBezTo>
                  <a:cubicBezTo>
                    <a:pt x="115" y="76"/>
                    <a:pt x="118" y="73"/>
                    <a:pt x="119" y="71"/>
                  </a:cubicBezTo>
                  <a:cubicBezTo>
                    <a:pt x="121" y="66"/>
                    <a:pt x="121" y="61"/>
                    <a:pt x="120" y="57"/>
                  </a:cubicBezTo>
                  <a:cubicBezTo>
                    <a:pt x="112" y="52"/>
                    <a:pt x="104" y="48"/>
                    <a:pt x="97" y="44"/>
                  </a:cubicBezTo>
                  <a:cubicBezTo>
                    <a:pt x="94" y="43"/>
                    <a:pt x="92" y="41"/>
                    <a:pt x="89" y="39"/>
                  </a:cubicBezTo>
                  <a:cubicBezTo>
                    <a:pt x="84" y="37"/>
                    <a:pt x="79" y="34"/>
                    <a:pt x="74" y="31"/>
                  </a:cubicBezTo>
                  <a:cubicBezTo>
                    <a:pt x="68" y="28"/>
                    <a:pt x="62" y="24"/>
                    <a:pt x="56" y="21"/>
                  </a:cubicBezTo>
                  <a:cubicBezTo>
                    <a:pt x="55" y="21"/>
                    <a:pt x="54" y="20"/>
                    <a:pt x="53" y="20"/>
                  </a:cubicBezTo>
                  <a:cubicBezTo>
                    <a:pt x="71" y="34"/>
                    <a:pt x="90" y="45"/>
                    <a:pt x="111" y="55"/>
                  </a:cubicBezTo>
                  <a:cubicBezTo>
                    <a:pt x="111" y="56"/>
                    <a:pt x="112" y="56"/>
                    <a:pt x="113" y="56"/>
                  </a:cubicBezTo>
                  <a:cubicBezTo>
                    <a:pt x="113" y="58"/>
                    <a:pt x="114" y="59"/>
                    <a:pt x="115" y="60"/>
                  </a:cubicBezTo>
                  <a:cubicBezTo>
                    <a:pt x="112" y="70"/>
                    <a:pt x="98" y="64"/>
                    <a:pt x="91" y="60"/>
                  </a:cubicBezTo>
                  <a:cubicBezTo>
                    <a:pt x="84" y="57"/>
                    <a:pt x="77" y="53"/>
                    <a:pt x="70" y="49"/>
                  </a:cubicBezTo>
                  <a:cubicBezTo>
                    <a:pt x="66" y="47"/>
                    <a:pt x="62" y="45"/>
                    <a:pt x="60" y="43"/>
                  </a:cubicBezTo>
                  <a:cubicBezTo>
                    <a:pt x="58" y="42"/>
                    <a:pt x="55" y="39"/>
                    <a:pt x="53" y="37"/>
                  </a:cubicBezTo>
                  <a:cubicBezTo>
                    <a:pt x="51" y="35"/>
                    <a:pt x="48" y="33"/>
                    <a:pt x="46" y="31"/>
                  </a:cubicBezTo>
                  <a:cubicBezTo>
                    <a:pt x="42" y="26"/>
                    <a:pt x="46" y="19"/>
                    <a:pt x="51" y="18"/>
                  </a:cubicBezTo>
                  <a:cubicBezTo>
                    <a:pt x="45" y="16"/>
                    <a:pt x="40" y="12"/>
                    <a:pt x="34" y="10"/>
                  </a:cubicBezTo>
                  <a:cubicBezTo>
                    <a:pt x="37" y="19"/>
                    <a:pt x="31" y="26"/>
                    <a:pt x="27" y="33"/>
                  </a:cubicBezTo>
                  <a:cubicBezTo>
                    <a:pt x="31" y="36"/>
                    <a:pt x="37" y="38"/>
                    <a:pt x="41" y="41"/>
                  </a:cubicBezTo>
                  <a:close/>
                  <a:moveTo>
                    <a:pt x="112" y="59"/>
                  </a:moveTo>
                  <a:cubicBezTo>
                    <a:pt x="111" y="57"/>
                    <a:pt x="107" y="56"/>
                    <a:pt x="106" y="55"/>
                  </a:cubicBezTo>
                  <a:cubicBezTo>
                    <a:pt x="101" y="51"/>
                    <a:pt x="96" y="50"/>
                    <a:pt x="91" y="47"/>
                  </a:cubicBezTo>
                  <a:cubicBezTo>
                    <a:pt x="86" y="44"/>
                    <a:pt x="82" y="42"/>
                    <a:pt x="77" y="39"/>
                  </a:cubicBezTo>
                  <a:cubicBezTo>
                    <a:pt x="72" y="36"/>
                    <a:pt x="68" y="33"/>
                    <a:pt x="63" y="30"/>
                  </a:cubicBezTo>
                  <a:cubicBezTo>
                    <a:pt x="61" y="28"/>
                    <a:pt x="59" y="27"/>
                    <a:pt x="56" y="25"/>
                  </a:cubicBezTo>
                  <a:cubicBezTo>
                    <a:pt x="54" y="24"/>
                    <a:pt x="51" y="21"/>
                    <a:pt x="49" y="22"/>
                  </a:cubicBezTo>
                  <a:cubicBezTo>
                    <a:pt x="47" y="22"/>
                    <a:pt x="46" y="26"/>
                    <a:pt x="46" y="28"/>
                  </a:cubicBezTo>
                  <a:cubicBezTo>
                    <a:pt x="47" y="29"/>
                    <a:pt x="50" y="32"/>
                    <a:pt x="52" y="34"/>
                  </a:cubicBezTo>
                  <a:cubicBezTo>
                    <a:pt x="54" y="36"/>
                    <a:pt x="56" y="37"/>
                    <a:pt x="58" y="39"/>
                  </a:cubicBezTo>
                  <a:cubicBezTo>
                    <a:pt x="67" y="46"/>
                    <a:pt x="77" y="50"/>
                    <a:pt x="87" y="56"/>
                  </a:cubicBezTo>
                  <a:cubicBezTo>
                    <a:pt x="94" y="60"/>
                    <a:pt x="102" y="65"/>
                    <a:pt x="111" y="62"/>
                  </a:cubicBezTo>
                  <a:cubicBezTo>
                    <a:pt x="112" y="62"/>
                    <a:pt x="113" y="61"/>
                    <a:pt x="113" y="60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3" y="59"/>
                    <a:pt x="113" y="59"/>
                    <a:pt x="112" y="59"/>
                  </a:cubicBezTo>
                  <a:close/>
                  <a:moveTo>
                    <a:pt x="110" y="78"/>
                  </a:moveTo>
                  <a:cubicBezTo>
                    <a:pt x="107" y="76"/>
                    <a:pt x="103" y="74"/>
                    <a:pt x="99" y="72"/>
                  </a:cubicBezTo>
                  <a:cubicBezTo>
                    <a:pt x="95" y="71"/>
                    <a:pt x="91" y="69"/>
                    <a:pt x="88" y="67"/>
                  </a:cubicBezTo>
                  <a:cubicBezTo>
                    <a:pt x="81" y="63"/>
                    <a:pt x="74" y="60"/>
                    <a:pt x="67" y="57"/>
                  </a:cubicBezTo>
                  <a:cubicBezTo>
                    <a:pt x="60" y="53"/>
                    <a:pt x="53" y="49"/>
                    <a:pt x="46" y="46"/>
                  </a:cubicBezTo>
                  <a:cubicBezTo>
                    <a:pt x="39" y="42"/>
                    <a:pt x="33" y="38"/>
                    <a:pt x="26" y="35"/>
                  </a:cubicBezTo>
                  <a:cubicBezTo>
                    <a:pt x="25" y="35"/>
                    <a:pt x="22" y="37"/>
                    <a:pt x="21" y="38"/>
                  </a:cubicBezTo>
                  <a:cubicBezTo>
                    <a:pt x="32" y="44"/>
                    <a:pt x="45" y="48"/>
                    <a:pt x="56" y="53"/>
                  </a:cubicBezTo>
                  <a:cubicBezTo>
                    <a:pt x="64" y="57"/>
                    <a:pt x="73" y="59"/>
                    <a:pt x="80" y="63"/>
                  </a:cubicBezTo>
                  <a:cubicBezTo>
                    <a:pt x="88" y="67"/>
                    <a:pt x="95" y="71"/>
                    <a:pt x="102" y="75"/>
                  </a:cubicBezTo>
                  <a:cubicBezTo>
                    <a:pt x="105" y="77"/>
                    <a:pt x="107" y="79"/>
                    <a:pt x="110" y="78"/>
                  </a:cubicBezTo>
                  <a:cubicBezTo>
                    <a:pt x="110" y="78"/>
                    <a:pt x="110" y="78"/>
                    <a:pt x="110" y="78"/>
                  </a:cubicBezTo>
                  <a:close/>
                  <a:moveTo>
                    <a:pt x="32" y="8"/>
                  </a:moveTo>
                  <a:cubicBezTo>
                    <a:pt x="28" y="7"/>
                    <a:pt x="25" y="5"/>
                    <a:pt x="22" y="3"/>
                  </a:cubicBezTo>
                  <a:cubicBezTo>
                    <a:pt x="23" y="16"/>
                    <a:pt x="15" y="26"/>
                    <a:pt x="7" y="31"/>
                  </a:cubicBezTo>
                  <a:cubicBezTo>
                    <a:pt x="11" y="33"/>
                    <a:pt x="15" y="35"/>
                    <a:pt x="18" y="37"/>
                  </a:cubicBezTo>
                  <a:cubicBezTo>
                    <a:pt x="27" y="32"/>
                    <a:pt x="35" y="20"/>
                    <a:pt x="32" y="8"/>
                  </a:cubicBezTo>
                  <a:close/>
                  <a:moveTo>
                    <a:pt x="9" y="8"/>
                  </a:moveTo>
                  <a:cubicBezTo>
                    <a:pt x="9" y="8"/>
                    <a:pt x="8" y="9"/>
                    <a:pt x="8" y="9"/>
                  </a:cubicBezTo>
                  <a:cubicBezTo>
                    <a:pt x="7" y="11"/>
                    <a:pt x="6" y="12"/>
                    <a:pt x="5" y="14"/>
                  </a:cubicBezTo>
                  <a:cubicBezTo>
                    <a:pt x="4" y="16"/>
                    <a:pt x="3" y="18"/>
                    <a:pt x="2" y="20"/>
                  </a:cubicBezTo>
                  <a:cubicBezTo>
                    <a:pt x="1" y="24"/>
                    <a:pt x="3" y="30"/>
                    <a:pt x="7" y="28"/>
                  </a:cubicBezTo>
                  <a:cubicBezTo>
                    <a:pt x="10" y="27"/>
                    <a:pt x="11" y="25"/>
                    <a:pt x="13" y="22"/>
                  </a:cubicBezTo>
                  <a:cubicBezTo>
                    <a:pt x="15" y="21"/>
                    <a:pt x="16" y="20"/>
                    <a:pt x="17" y="18"/>
                  </a:cubicBezTo>
                  <a:cubicBezTo>
                    <a:pt x="19" y="15"/>
                    <a:pt x="20" y="9"/>
                    <a:pt x="20" y="4"/>
                  </a:cubicBezTo>
                  <a:cubicBezTo>
                    <a:pt x="20" y="4"/>
                    <a:pt x="18" y="3"/>
                    <a:pt x="18" y="2"/>
                  </a:cubicBezTo>
                  <a:cubicBezTo>
                    <a:pt x="14" y="3"/>
                    <a:pt x="12" y="5"/>
                    <a:pt x="9" y="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sp>
        <p:nvSpPr>
          <p:cNvPr id="9" name="PA_文本框 63"/>
          <p:cNvSpPr txBox="1"/>
          <p:nvPr>
            <p:custDataLst>
              <p:tags r:id="rId5"/>
            </p:custDataLst>
          </p:nvPr>
        </p:nvSpPr>
        <p:spPr>
          <a:xfrm>
            <a:off x="8495126" y="6207342"/>
            <a:ext cx="153118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00" dirty="0">
                <a:latin typeface="Arial" panose="020B0604020202020204"/>
                <a:ea typeface="微软雅黑" panose="020B0503020204020204" charset="-122"/>
                <a:cs typeface="方正苏新诗柳楷简体-yolan" panose="02000000000000000000" pitchFamily="2" charset="-122"/>
                <a:sym typeface="Arial" panose="020B0604020202020204"/>
              </a:rPr>
              <a:t>北理幼儿园</a:t>
            </a:r>
            <a:endParaRPr lang="zh-CN" altLang="en-US" sz="2100" dirty="0">
              <a:latin typeface="Arial" panose="020B0604020202020204"/>
              <a:ea typeface="微软雅黑" panose="020B0503020204020204" charset="-122"/>
              <a:cs typeface="方正苏新诗柳楷简体-yolan" panose="02000000000000000000" pitchFamily="2" charset="-122"/>
              <a:sym typeface="Arial" panose="020B0604020202020204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773379" y="6204950"/>
            <a:ext cx="45063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汇报时间：</a:t>
            </a:r>
            <a:r>
              <a:rPr lang="en-US" altLang="zh-CN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2020</a:t>
            </a:r>
            <a:r>
              <a:rPr lang="zh-CN" altLang="en-US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年</a:t>
            </a:r>
            <a:r>
              <a:rPr lang="en-US" altLang="zh-CN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9</a:t>
            </a:r>
            <a:r>
              <a:rPr lang="zh-CN" altLang="en-US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月      汇报人：第十组</a:t>
            </a:r>
            <a:endParaRPr lang="zh-CN" altLang="en-US" dirty="0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9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9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9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9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017865" y="643854"/>
            <a:ext cx="9384484" cy="5519957"/>
            <a:chOff x="0" y="0"/>
            <a:chExt cx="12192000" cy="6858000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5657418" y="1140903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第二关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4000">
        <p:random/>
      </p:transition>
    </mc:Choice>
    <mc:Fallback>
      <p:transition spd="slow" advTm="4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1748" b="48162"/>
          <a:stretch>
            <a:fillRect/>
          </a:stretch>
        </p:blipFill>
        <p:spPr>
          <a:xfrm>
            <a:off x="741210" y="645953"/>
            <a:ext cx="3410703" cy="35550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" t="-156" r="70945" b="48318"/>
          <a:stretch>
            <a:fillRect/>
          </a:stretch>
        </p:blipFill>
        <p:spPr>
          <a:xfrm>
            <a:off x="4510249" y="645953"/>
            <a:ext cx="3410703" cy="35550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" t="1" r="70223" b="48161"/>
          <a:stretch>
            <a:fillRect/>
          </a:stretch>
        </p:blipFill>
        <p:spPr>
          <a:xfrm>
            <a:off x="8162488" y="645953"/>
            <a:ext cx="3582099" cy="3555050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79343" y="4454459"/>
            <a:ext cx="2594838" cy="307777"/>
            <a:chOff x="479343" y="4298569"/>
            <a:chExt cx="2594838" cy="307777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9343" y="4385783"/>
              <a:ext cx="152400" cy="133350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555543" y="4298569"/>
              <a:ext cx="25186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/>
                <a:t>黄点表示玩家目前所在的位置</a:t>
              </a:r>
              <a:endParaRPr lang="zh-CN" altLang="en-US" sz="1400" dirty="0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79343" y="4849450"/>
            <a:ext cx="3035644" cy="307777"/>
            <a:chOff x="479343" y="4769797"/>
            <a:chExt cx="3035644" cy="307777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9343" y="4862819"/>
              <a:ext cx="152400" cy="152400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631743" y="4769797"/>
              <a:ext cx="28832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/>
                <a:t>红点表示怪物所在的位置</a:t>
              </a:r>
              <a:endParaRPr lang="zh-CN" altLang="en-US" sz="1400" dirty="0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3305263" y="4510871"/>
            <a:ext cx="8886737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设计思路是将游戏地图分成四个区域，左上，右上，左下</a:t>
            </a:r>
            <a:r>
              <a:rPr lang="en-US" altLang="zh-CN" dirty="0"/>
              <a:t>3</a:t>
            </a:r>
            <a:r>
              <a:rPr lang="zh-CN" altLang="en-US" dirty="0"/>
              <a:t>个区域内各有一个怪物，</a:t>
            </a:r>
            <a:endParaRPr lang="en-US" altLang="zh-CN" dirty="0"/>
          </a:p>
          <a:p>
            <a:r>
              <a:rPr lang="zh-CN" altLang="en-US" dirty="0"/>
              <a:t>玩家出生在右下区域，玩家出生点固定，但</a:t>
            </a:r>
            <a:r>
              <a:rPr lang="en-US" altLang="zh-CN" dirty="0"/>
              <a:t>2</a:t>
            </a:r>
            <a:r>
              <a:rPr lang="zh-CN" altLang="en-US" dirty="0"/>
              <a:t>个怪物的位置在各自区域内随机生成。</a:t>
            </a:r>
            <a:endParaRPr lang="en-US" altLang="zh-CN" dirty="0"/>
          </a:p>
          <a:p>
            <a:r>
              <a:rPr lang="zh-CN" altLang="en-US" dirty="0"/>
              <a:t>随机生成道路将四个点串联起来，指引玩家前行。怪物全部被消灭后，进入下一关。</a:t>
            </a:r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373239" y="5270787"/>
            <a:ext cx="304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其他颜色的点表示随机生成的标志物</a:t>
            </a:r>
            <a:endParaRPr lang="zh-CN" altLang="en-US" sz="1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3734536" y="1677440"/>
            <a:ext cx="4337233" cy="2102713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016315" y="394127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cs typeface="DFPShaoNvW5-GB" charset="-122"/>
                <a:sym typeface="Arial" panose="020B0604020202020204"/>
              </a:rPr>
              <a:t>具体演示</a:t>
            </a:r>
            <a:endParaRPr kumimoji="1" lang="zh-CN" altLang="en-US" sz="3600" dirty="0">
              <a:solidFill>
                <a:schemeClr val="tx2">
                  <a:lumMod val="75000"/>
                </a:schemeClr>
              </a:solidFill>
              <a:cs typeface="DFPShaoNvW5-GB" charset="-122"/>
              <a:sym typeface="Arial" panose="020B0604020202020204"/>
            </a:endParaRPr>
          </a:p>
        </p:txBody>
      </p:sp>
      <p:grpSp>
        <p:nvGrpSpPr>
          <p:cNvPr id="31" name="Group 70"/>
          <p:cNvGrpSpPr/>
          <p:nvPr/>
        </p:nvGrpSpPr>
        <p:grpSpPr>
          <a:xfrm>
            <a:off x="2769610" y="795534"/>
            <a:ext cx="6600172" cy="5135635"/>
            <a:chOff x="-1" y="0"/>
            <a:chExt cx="2335461" cy="1802808"/>
          </a:xfrm>
        </p:grpSpPr>
        <p:sp>
          <p:nvSpPr>
            <p:cNvPr id="3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4" name="chenying0907 68"/>
            <p:cNvSpPr/>
            <p:nvPr/>
          </p:nvSpPr>
          <p:spPr>
            <a:xfrm>
              <a:off x="1130300" y="1600199"/>
              <a:ext cx="20498" cy="2026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5084257" y="1965052"/>
            <a:ext cx="1623568" cy="1509690"/>
            <a:chOff x="4431238" y="1508012"/>
            <a:chExt cx="2360904" cy="2195308"/>
          </a:xfrm>
        </p:grpSpPr>
        <p:sp>
          <p:nvSpPr>
            <p:cNvPr id="3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434292" y="1860569"/>
              <a:ext cx="858274" cy="13426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DFPShaoNvW5-GB" charset="-122"/>
                  <a:sym typeface="Arial" panose="020B0604020202020204"/>
                </a:rPr>
                <a:t>3</a:t>
              </a:r>
              <a:endParaRPr kumimoji="1"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425826" y="4118752"/>
            <a:ext cx="3876891" cy="646273"/>
            <a:chOff x="7637775" y="5530041"/>
            <a:chExt cx="4000129" cy="646029"/>
          </a:xfrm>
        </p:grpSpPr>
        <p:sp>
          <p:nvSpPr>
            <p:cNvPr id="22" name="任意多边形 21"/>
            <p:cNvSpPr/>
            <p:nvPr/>
          </p:nvSpPr>
          <p:spPr>
            <a:xfrm>
              <a:off x="7637775" y="6096678"/>
              <a:ext cx="2494104" cy="79392"/>
            </a:xfrm>
            <a:custGeom>
              <a:avLst/>
              <a:gdLst>
                <a:gd name="connsiteX0" fmla="*/ 2569580 w 2569580"/>
                <a:gd name="connsiteY0" fmla="*/ 13982 h 95004"/>
                <a:gd name="connsiteX1" fmla="*/ 2187616 w 2569580"/>
                <a:gd name="connsiteY1" fmla="*/ 13982 h 95004"/>
                <a:gd name="connsiteX2" fmla="*/ 2118167 w 2569580"/>
                <a:gd name="connsiteY2" fmla="*/ 37131 h 95004"/>
                <a:gd name="connsiteX3" fmla="*/ 1481560 w 2569580"/>
                <a:gd name="connsiteY3" fmla="*/ 60280 h 95004"/>
                <a:gd name="connsiteX4" fmla="*/ 1388962 w 2569580"/>
                <a:gd name="connsiteY4" fmla="*/ 71855 h 95004"/>
                <a:gd name="connsiteX5" fmla="*/ 1307940 w 2569580"/>
                <a:gd name="connsiteY5" fmla="*/ 83430 h 95004"/>
                <a:gd name="connsiteX6" fmla="*/ 844952 w 2569580"/>
                <a:gd name="connsiteY6" fmla="*/ 71855 h 95004"/>
                <a:gd name="connsiteX7" fmla="*/ 775504 w 2569580"/>
                <a:gd name="connsiteY7" fmla="*/ 48706 h 95004"/>
                <a:gd name="connsiteX8" fmla="*/ 740780 w 2569580"/>
                <a:gd name="connsiteY8" fmla="*/ 37131 h 95004"/>
                <a:gd name="connsiteX9" fmla="*/ 254643 w 2569580"/>
                <a:gd name="connsiteY9" fmla="*/ 48706 h 95004"/>
                <a:gd name="connsiteX10" fmla="*/ 219919 w 2569580"/>
                <a:gd name="connsiteY10" fmla="*/ 60280 h 95004"/>
                <a:gd name="connsiteX11" fmla="*/ 196770 w 2569580"/>
                <a:gd name="connsiteY11" fmla="*/ 95004 h 95004"/>
                <a:gd name="connsiteX12" fmla="*/ 0 w 2569580"/>
                <a:gd name="connsiteY12" fmla="*/ 83430 h 95004"/>
                <a:gd name="connsiteX0-1" fmla="*/ 2541747 w 2541747"/>
                <a:gd name="connsiteY0-2" fmla="*/ 13982 h 95004"/>
                <a:gd name="connsiteX1-3" fmla="*/ 2159783 w 2541747"/>
                <a:gd name="connsiteY1-4" fmla="*/ 13982 h 95004"/>
                <a:gd name="connsiteX2-5" fmla="*/ 2090334 w 2541747"/>
                <a:gd name="connsiteY2-6" fmla="*/ 37131 h 95004"/>
                <a:gd name="connsiteX3-7" fmla="*/ 1453727 w 2541747"/>
                <a:gd name="connsiteY3-8" fmla="*/ 60280 h 95004"/>
                <a:gd name="connsiteX4-9" fmla="*/ 1361129 w 2541747"/>
                <a:gd name="connsiteY4-10" fmla="*/ 71855 h 95004"/>
                <a:gd name="connsiteX5-11" fmla="*/ 1280107 w 2541747"/>
                <a:gd name="connsiteY5-12" fmla="*/ 83430 h 95004"/>
                <a:gd name="connsiteX6-13" fmla="*/ 817119 w 2541747"/>
                <a:gd name="connsiteY6-14" fmla="*/ 71855 h 95004"/>
                <a:gd name="connsiteX7-15" fmla="*/ 747671 w 2541747"/>
                <a:gd name="connsiteY7-16" fmla="*/ 48706 h 95004"/>
                <a:gd name="connsiteX8-17" fmla="*/ 712947 w 2541747"/>
                <a:gd name="connsiteY8-18" fmla="*/ 37131 h 95004"/>
                <a:gd name="connsiteX9-19" fmla="*/ 226810 w 2541747"/>
                <a:gd name="connsiteY9-20" fmla="*/ 48706 h 95004"/>
                <a:gd name="connsiteX10-21" fmla="*/ 192086 w 2541747"/>
                <a:gd name="connsiteY10-22" fmla="*/ 60280 h 95004"/>
                <a:gd name="connsiteX11-23" fmla="*/ 168937 w 2541747"/>
                <a:gd name="connsiteY11-24" fmla="*/ 95004 h 95004"/>
                <a:gd name="connsiteX12-25" fmla="*/ 0 w 2541747"/>
                <a:gd name="connsiteY12-26" fmla="*/ 24815 h 95004"/>
                <a:gd name="connsiteX0-27" fmla="*/ 2541747 w 2541747"/>
                <a:gd name="connsiteY0-28" fmla="*/ 13982 h 95004"/>
                <a:gd name="connsiteX1-29" fmla="*/ 2159783 w 2541747"/>
                <a:gd name="connsiteY1-30" fmla="*/ 13982 h 95004"/>
                <a:gd name="connsiteX2-31" fmla="*/ 2090334 w 2541747"/>
                <a:gd name="connsiteY2-32" fmla="*/ 37131 h 95004"/>
                <a:gd name="connsiteX3-33" fmla="*/ 1453727 w 2541747"/>
                <a:gd name="connsiteY3-34" fmla="*/ 60280 h 95004"/>
                <a:gd name="connsiteX4-35" fmla="*/ 1361129 w 2541747"/>
                <a:gd name="connsiteY4-36" fmla="*/ 71855 h 95004"/>
                <a:gd name="connsiteX5-37" fmla="*/ 1280107 w 2541747"/>
                <a:gd name="connsiteY5-38" fmla="*/ 83430 h 95004"/>
                <a:gd name="connsiteX6-39" fmla="*/ 817119 w 2541747"/>
                <a:gd name="connsiteY6-40" fmla="*/ 71855 h 95004"/>
                <a:gd name="connsiteX7-41" fmla="*/ 747671 w 2541747"/>
                <a:gd name="connsiteY7-42" fmla="*/ 48706 h 95004"/>
                <a:gd name="connsiteX8-43" fmla="*/ 712947 w 2541747"/>
                <a:gd name="connsiteY8-44" fmla="*/ 37131 h 95004"/>
                <a:gd name="connsiteX9-45" fmla="*/ 226810 w 2541747"/>
                <a:gd name="connsiteY9-46" fmla="*/ 48706 h 95004"/>
                <a:gd name="connsiteX10-47" fmla="*/ 192086 w 2541747"/>
                <a:gd name="connsiteY10-48" fmla="*/ 60280 h 95004"/>
                <a:gd name="connsiteX11-49" fmla="*/ 168937 w 2541747"/>
                <a:gd name="connsiteY11-50" fmla="*/ 95004 h 95004"/>
                <a:gd name="connsiteX12-51" fmla="*/ 0 w 2541747"/>
                <a:gd name="connsiteY12-52" fmla="*/ 24815 h 95004"/>
                <a:gd name="connsiteX0-53" fmla="*/ 2537771 w 2537771"/>
                <a:gd name="connsiteY0-54" fmla="*/ 13982 h 95004"/>
                <a:gd name="connsiteX1-55" fmla="*/ 2155807 w 2537771"/>
                <a:gd name="connsiteY1-56" fmla="*/ 13982 h 95004"/>
                <a:gd name="connsiteX2-57" fmla="*/ 2086358 w 2537771"/>
                <a:gd name="connsiteY2-58" fmla="*/ 37131 h 95004"/>
                <a:gd name="connsiteX3-59" fmla="*/ 1449751 w 2537771"/>
                <a:gd name="connsiteY3-60" fmla="*/ 60280 h 95004"/>
                <a:gd name="connsiteX4-61" fmla="*/ 1357153 w 2537771"/>
                <a:gd name="connsiteY4-62" fmla="*/ 71855 h 95004"/>
                <a:gd name="connsiteX5-63" fmla="*/ 1276131 w 2537771"/>
                <a:gd name="connsiteY5-64" fmla="*/ 83430 h 95004"/>
                <a:gd name="connsiteX6-65" fmla="*/ 813143 w 2537771"/>
                <a:gd name="connsiteY6-66" fmla="*/ 71855 h 95004"/>
                <a:gd name="connsiteX7-67" fmla="*/ 743695 w 2537771"/>
                <a:gd name="connsiteY7-68" fmla="*/ 48706 h 95004"/>
                <a:gd name="connsiteX8-69" fmla="*/ 708971 w 2537771"/>
                <a:gd name="connsiteY8-70" fmla="*/ 37131 h 95004"/>
                <a:gd name="connsiteX9-71" fmla="*/ 222834 w 2537771"/>
                <a:gd name="connsiteY9-72" fmla="*/ 48706 h 95004"/>
                <a:gd name="connsiteX10-73" fmla="*/ 188110 w 2537771"/>
                <a:gd name="connsiteY10-74" fmla="*/ 60280 h 95004"/>
                <a:gd name="connsiteX11-75" fmla="*/ 164961 w 2537771"/>
                <a:gd name="connsiteY11-76" fmla="*/ 95004 h 95004"/>
                <a:gd name="connsiteX12-77" fmla="*/ 0 w 2537771"/>
                <a:gd name="connsiteY12-78" fmla="*/ 1369 h 95004"/>
                <a:gd name="connsiteX0-79" fmla="*/ 2537771 w 2537771"/>
                <a:gd name="connsiteY0-80" fmla="*/ 13982 h 83430"/>
                <a:gd name="connsiteX1-81" fmla="*/ 2155807 w 2537771"/>
                <a:gd name="connsiteY1-82" fmla="*/ 13982 h 83430"/>
                <a:gd name="connsiteX2-83" fmla="*/ 2086358 w 2537771"/>
                <a:gd name="connsiteY2-84" fmla="*/ 37131 h 83430"/>
                <a:gd name="connsiteX3-85" fmla="*/ 1449751 w 2537771"/>
                <a:gd name="connsiteY3-86" fmla="*/ 60280 h 83430"/>
                <a:gd name="connsiteX4-87" fmla="*/ 1357153 w 2537771"/>
                <a:gd name="connsiteY4-88" fmla="*/ 71855 h 83430"/>
                <a:gd name="connsiteX5-89" fmla="*/ 1276131 w 2537771"/>
                <a:gd name="connsiteY5-90" fmla="*/ 83430 h 83430"/>
                <a:gd name="connsiteX6-91" fmla="*/ 813143 w 2537771"/>
                <a:gd name="connsiteY6-92" fmla="*/ 71855 h 83430"/>
                <a:gd name="connsiteX7-93" fmla="*/ 743695 w 2537771"/>
                <a:gd name="connsiteY7-94" fmla="*/ 48706 h 83430"/>
                <a:gd name="connsiteX8-95" fmla="*/ 708971 w 2537771"/>
                <a:gd name="connsiteY8-96" fmla="*/ 37131 h 83430"/>
                <a:gd name="connsiteX9-97" fmla="*/ 222834 w 2537771"/>
                <a:gd name="connsiteY9-98" fmla="*/ 48706 h 83430"/>
                <a:gd name="connsiteX10-99" fmla="*/ 188110 w 2537771"/>
                <a:gd name="connsiteY10-100" fmla="*/ 60280 h 83430"/>
                <a:gd name="connsiteX11-101" fmla="*/ 93392 w 2537771"/>
                <a:gd name="connsiteY11-102" fmla="*/ 83281 h 83430"/>
                <a:gd name="connsiteX12-103" fmla="*/ 0 w 2537771"/>
                <a:gd name="connsiteY12-104" fmla="*/ 1369 h 83430"/>
                <a:gd name="connsiteX0-105" fmla="*/ 2537771 w 2537771"/>
                <a:gd name="connsiteY0-106" fmla="*/ 13982 h 83430"/>
                <a:gd name="connsiteX1-107" fmla="*/ 2155807 w 2537771"/>
                <a:gd name="connsiteY1-108" fmla="*/ 13982 h 83430"/>
                <a:gd name="connsiteX2-109" fmla="*/ 2086358 w 2537771"/>
                <a:gd name="connsiteY2-110" fmla="*/ 37131 h 83430"/>
                <a:gd name="connsiteX3-111" fmla="*/ 1449751 w 2537771"/>
                <a:gd name="connsiteY3-112" fmla="*/ 60280 h 83430"/>
                <a:gd name="connsiteX4-113" fmla="*/ 1357153 w 2537771"/>
                <a:gd name="connsiteY4-114" fmla="*/ 71855 h 83430"/>
                <a:gd name="connsiteX5-115" fmla="*/ 1276131 w 2537771"/>
                <a:gd name="connsiteY5-116" fmla="*/ 83430 h 83430"/>
                <a:gd name="connsiteX6-117" fmla="*/ 813143 w 2537771"/>
                <a:gd name="connsiteY6-118" fmla="*/ 71855 h 83430"/>
                <a:gd name="connsiteX7-119" fmla="*/ 743695 w 2537771"/>
                <a:gd name="connsiteY7-120" fmla="*/ 48706 h 83430"/>
                <a:gd name="connsiteX8-121" fmla="*/ 708971 w 2537771"/>
                <a:gd name="connsiteY8-122" fmla="*/ 37131 h 83430"/>
                <a:gd name="connsiteX9-123" fmla="*/ 254643 w 2537771"/>
                <a:gd name="connsiteY9-124" fmla="*/ 72152 h 83430"/>
                <a:gd name="connsiteX10-125" fmla="*/ 188110 w 2537771"/>
                <a:gd name="connsiteY10-126" fmla="*/ 60280 h 83430"/>
                <a:gd name="connsiteX11-127" fmla="*/ 93392 w 2537771"/>
                <a:gd name="connsiteY11-128" fmla="*/ 83281 h 83430"/>
                <a:gd name="connsiteX12-129" fmla="*/ 0 w 2537771"/>
                <a:gd name="connsiteY12-130" fmla="*/ 1369 h 83430"/>
                <a:gd name="connsiteX0-131" fmla="*/ 2537771 w 2537771"/>
                <a:gd name="connsiteY0-132" fmla="*/ 13982 h 83430"/>
                <a:gd name="connsiteX1-133" fmla="*/ 2155807 w 2537771"/>
                <a:gd name="connsiteY1-134" fmla="*/ 13982 h 83430"/>
                <a:gd name="connsiteX2-135" fmla="*/ 2086358 w 2537771"/>
                <a:gd name="connsiteY2-136" fmla="*/ 37131 h 83430"/>
                <a:gd name="connsiteX3-137" fmla="*/ 1449751 w 2537771"/>
                <a:gd name="connsiteY3-138" fmla="*/ 60280 h 83430"/>
                <a:gd name="connsiteX4-139" fmla="*/ 1357153 w 2537771"/>
                <a:gd name="connsiteY4-140" fmla="*/ 71855 h 83430"/>
                <a:gd name="connsiteX5-141" fmla="*/ 1276131 w 2537771"/>
                <a:gd name="connsiteY5-142" fmla="*/ 83430 h 83430"/>
                <a:gd name="connsiteX6-143" fmla="*/ 813143 w 2537771"/>
                <a:gd name="connsiteY6-144" fmla="*/ 71855 h 83430"/>
                <a:gd name="connsiteX7-145" fmla="*/ 743695 w 2537771"/>
                <a:gd name="connsiteY7-146" fmla="*/ 48706 h 83430"/>
                <a:gd name="connsiteX8-147" fmla="*/ 708971 w 2537771"/>
                <a:gd name="connsiteY8-148" fmla="*/ 37131 h 83430"/>
                <a:gd name="connsiteX9-149" fmla="*/ 254643 w 2537771"/>
                <a:gd name="connsiteY9-150" fmla="*/ 72152 h 83430"/>
                <a:gd name="connsiteX10-151" fmla="*/ 180158 w 2537771"/>
                <a:gd name="connsiteY10-152" fmla="*/ 48557 h 83430"/>
                <a:gd name="connsiteX11-153" fmla="*/ 93392 w 2537771"/>
                <a:gd name="connsiteY11-154" fmla="*/ 83281 h 83430"/>
                <a:gd name="connsiteX12-155" fmla="*/ 0 w 2537771"/>
                <a:gd name="connsiteY12-156" fmla="*/ 1369 h 83430"/>
                <a:gd name="connsiteX0-157" fmla="*/ 2537771 w 2537771"/>
                <a:gd name="connsiteY0-158" fmla="*/ 13982 h 83430"/>
                <a:gd name="connsiteX1-159" fmla="*/ 2155807 w 2537771"/>
                <a:gd name="connsiteY1-160" fmla="*/ 13982 h 83430"/>
                <a:gd name="connsiteX2-161" fmla="*/ 2086358 w 2537771"/>
                <a:gd name="connsiteY2-162" fmla="*/ 37131 h 83430"/>
                <a:gd name="connsiteX3-163" fmla="*/ 1449751 w 2537771"/>
                <a:gd name="connsiteY3-164" fmla="*/ 60280 h 83430"/>
                <a:gd name="connsiteX4-165" fmla="*/ 1357153 w 2537771"/>
                <a:gd name="connsiteY4-166" fmla="*/ 71855 h 83430"/>
                <a:gd name="connsiteX5-167" fmla="*/ 1276131 w 2537771"/>
                <a:gd name="connsiteY5-168" fmla="*/ 83430 h 83430"/>
                <a:gd name="connsiteX6-169" fmla="*/ 813143 w 2537771"/>
                <a:gd name="connsiteY6-170" fmla="*/ 71855 h 83430"/>
                <a:gd name="connsiteX7-171" fmla="*/ 743695 w 2537771"/>
                <a:gd name="connsiteY7-172" fmla="*/ 48706 h 83430"/>
                <a:gd name="connsiteX8-173" fmla="*/ 605592 w 2537771"/>
                <a:gd name="connsiteY8-174" fmla="*/ 60577 h 83430"/>
                <a:gd name="connsiteX9-175" fmla="*/ 254643 w 2537771"/>
                <a:gd name="connsiteY9-176" fmla="*/ 72152 h 83430"/>
                <a:gd name="connsiteX10-177" fmla="*/ 180158 w 2537771"/>
                <a:gd name="connsiteY10-178" fmla="*/ 48557 h 83430"/>
                <a:gd name="connsiteX11-179" fmla="*/ 93392 w 2537771"/>
                <a:gd name="connsiteY11-180" fmla="*/ 83281 h 83430"/>
                <a:gd name="connsiteX12-181" fmla="*/ 0 w 2537771"/>
                <a:gd name="connsiteY12-182" fmla="*/ 1369 h 83430"/>
                <a:gd name="connsiteX0-183" fmla="*/ 2537771 w 2537771"/>
                <a:gd name="connsiteY0-184" fmla="*/ 13982 h 83430"/>
                <a:gd name="connsiteX1-185" fmla="*/ 2155807 w 2537771"/>
                <a:gd name="connsiteY1-186" fmla="*/ 13982 h 83430"/>
                <a:gd name="connsiteX2-187" fmla="*/ 2086358 w 2537771"/>
                <a:gd name="connsiteY2-188" fmla="*/ 37131 h 83430"/>
                <a:gd name="connsiteX3-189" fmla="*/ 1449751 w 2537771"/>
                <a:gd name="connsiteY3-190" fmla="*/ 60280 h 83430"/>
                <a:gd name="connsiteX4-191" fmla="*/ 1357153 w 2537771"/>
                <a:gd name="connsiteY4-192" fmla="*/ 71855 h 83430"/>
                <a:gd name="connsiteX5-193" fmla="*/ 1276131 w 2537771"/>
                <a:gd name="connsiteY5-194" fmla="*/ 83430 h 83430"/>
                <a:gd name="connsiteX6-195" fmla="*/ 813143 w 2537771"/>
                <a:gd name="connsiteY6-196" fmla="*/ 71855 h 83430"/>
                <a:gd name="connsiteX7-197" fmla="*/ 747671 w 2537771"/>
                <a:gd name="connsiteY7-198" fmla="*/ 60429 h 83430"/>
                <a:gd name="connsiteX8-199" fmla="*/ 605592 w 2537771"/>
                <a:gd name="connsiteY8-200" fmla="*/ 60577 h 83430"/>
                <a:gd name="connsiteX9-201" fmla="*/ 254643 w 2537771"/>
                <a:gd name="connsiteY9-202" fmla="*/ 72152 h 83430"/>
                <a:gd name="connsiteX10-203" fmla="*/ 180158 w 2537771"/>
                <a:gd name="connsiteY10-204" fmla="*/ 48557 h 83430"/>
                <a:gd name="connsiteX11-205" fmla="*/ 93392 w 2537771"/>
                <a:gd name="connsiteY11-206" fmla="*/ 83281 h 83430"/>
                <a:gd name="connsiteX12-207" fmla="*/ 0 w 2537771"/>
                <a:gd name="connsiteY12-208" fmla="*/ 1369 h 83430"/>
                <a:gd name="connsiteX0-209" fmla="*/ 2537771 w 2537771"/>
                <a:gd name="connsiteY0-210" fmla="*/ 13982 h 83430"/>
                <a:gd name="connsiteX1-211" fmla="*/ 2155807 w 2537771"/>
                <a:gd name="connsiteY1-212" fmla="*/ 13982 h 83430"/>
                <a:gd name="connsiteX2-213" fmla="*/ 2086358 w 2537771"/>
                <a:gd name="connsiteY2-214" fmla="*/ 37131 h 83430"/>
                <a:gd name="connsiteX3-215" fmla="*/ 1449751 w 2537771"/>
                <a:gd name="connsiteY3-216" fmla="*/ 60280 h 83430"/>
                <a:gd name="connsiteX4-217" fmla="*/ 1357153 w 2537771"/>
                <a:gd name="connsiteY4-218" fmla="*/ 71855 h 83430"/>
                <a:gd name="connsiteX5-219" fmla="*/ 1276131 w 2537771"/>
                <a:gd name="connsiteY5-220" fmla="*/ 83430 h 83430"/>
                <a:gd name="connsiteX6-221" fmla="*/ 813143 w 2537771"/>
                <a:gd name="connsiteY6-222" fmla="*/ 71855 h 83430"/>
                <a:gd name="connsiteX7-223" fmla="*/ 747671 w 2537771"/>
                <a:gd name="connsiteY7-224" fmla="*/ 60429 h 83430"/>
                <a:gd name="connsiteX8-225" fmla="*/ 526070 w 2537771"/>
                <a:gd name="connsiteY8-226" fmla="*/ 33224 h 83430"/>
                <a:gd name="connsiteX9-227" fmla="*/ 254643 w 2537771"/>
                <a:gd name="connsiteY9-228" fmla="*/ 72152 h 83430"/>
                <a:gd name="connsiteX10-229" fmla="*/ 180158 w 2537771"/>
                <a:gd name="connsiteY10-230" fmla="*/ 48557 h 83430"/>
                <a:gd name="connsiteX11-231" fmla="*/ 93392 w 2537771"/>
                <a:gd name="connsiteY11-232" fmla="*/ 83281 h 83430"/>
                <a:gd name="connsiteX12-233" fmla="*/ 0 w 2537771"/>
                <a:gd name="connsiteY12-234" fmla="*/ 1369 h 83430"/>
                <a:gd name="connsiteX0-235" fmla="*/ 2537771 w 2537771"/>
                <a:gd name="connsiteY0-236" fmla="*/ 13982 h 83934"/>
                <a:gd name="connsiteX1-237" fmla="*/ 2155807 w 2537771"/>
                <a:gd name="connsiteY1-238" fmla="*/ 13982 h 83934"/>
                <a:gd name="connsiteX2-239" fmla="*/ 2086358 w 2537771"/>
                <a:gd name="connsiteY2-240" fmla="*/ 37131 h 83934"/>
                <a:gd name="connsiteX3-241" fmla="*/ 1449751 w 2537771"/>
                <a:gd name="connsiteY3-242" fmla="*/ 60280 h 83934"/>
                <a:gd name="connsiteX4-243" fmla="*/ 1357153 w 2537771"/>
                <a:gd name="connsiteY4-244" fmla="*/ 71855 h 83934"/>
                <a:gd name="connsiteX5-245" fmla="*/ 1276131 w 2537771"/>
                <a:gd name="connsiteY5-246" fmla="*/ 83430 h 83934"/>
                <a:gd name="connsiteX6-247" fmla="*/ 960259 w 2537771"/>
                <a:gd name="connsiteY6-248" fmla="*/ 79670 h 83934"/>
                <a:gd name="connsiteX7-249" fmla="*/ 747671 w 2537771"/>
                <a:gd name="connsiteY7-250" fmla="*/ 60429 h 83934"/>
                <a:gd name="connsiteX8-251" fmla="*/ 526070 w 2537771"/>
                <a:gd name="connsiteY8-252" fmla="*/ 33224 h 83934"/>
                <a:gd name="connsiteX9-253" fmla="*/ 254643 w 2537771"/>
                <a:gd name="connsiteY9-254" fmla="*/ 72152 h 83934"/>
                <a:gd name="connsiteX10-255" fmla="*/ 180158 w 2537771"/>
                <a:gd name="connsiteY10-256" fmla="*/ 48557 h 83934"/>
                <a:gd name="connsiteX11-257" fmla="*/ 93392 w 2537771"/>
                <a:gd name="connsiteY11-258" fmla="*/ 83281 h 83934"/>
                <a:gd name="connsiteX12-259" fmla="*/ 0 w 2537771"/>
                <a:gd name="connsiteY12-260" fmla="*/ 1369 h 83934"/>
                <a:gd name="connsiteX0-261" fmla="*/ 2537771 w 2537771"/>
                <a:gd name="connsiteY0-262" fmla="*/ 13982 h 83934"/>
                <a:gd name="connsiteX1-263" fmla="*/ 2155807 w 2537771"/>
                <a:gd name="connsiteY1-264" fmla="*/ 13982 h 83934"/>
                <a:gd name="connsiteX2-265" fmla="*/ 2086358 w 2537771"/>
                <a:gd name="connsiteY2-266" fmla="*/ 37131 h 83934"/>
                <a:gd name="connsiteX3-267" fmla="*/ 1449751 w 2537771"/>
                <a:gd name="connsiteY3-268" fmla="*/ 60280 h 83934"/>
                <a:gd name="connsiteX4-269" fmla="*/ 1357153 w 2537771"/>
                <a:gd name="connsiteY4-270" fmla="*/ 71855 h 83934"/>
                <a:gd name="connsiteX5-271" fmla="*/ 1276131 w 2537771"/>
                <a:gd name="connsiteY5-272" fmla="*/ 83430 h 83934"/>
                <a:gd name="connsiteX6-273" fmla="*/ 960259 w 2537771"/>
                <a:gd name="connsiteY6-274" fmla="*/ 79670 h 83934"/>
                <a:gd name="connsiteX7-275" fmla="*/ 747671 w 2537771"/>
                <a:gd name="connsiteY7-276" fmla="*/ 60429 h 83934"/>
                <a:gd name="connsiteX8-277" fmla="*/ 526070 w 2537771"/>
                <a:gd name="connsiteY8-278" fmla="*/ 33224 h 83934"/>
                <a:gd name="connsiteX9-279" fmla="*/ 254643 w 2537771"/>
                <a:gd name="connsiteY9-280" fmla="*/ 72152 h 83934"/>
                <a:gd name="connsiteX10-281" fmla="*/ 180158 w 2537771"/>
                <a:gd name="connsiteY10-282" fmla="*/ 48557 h 83934"/>
                <a:gd name="connsiteX11-283" fmla="*/ 93392 w 2537771"/>
                <a:gd name="connsiteY11-284" fmla="*/ 83281 h 83934"/>
                <a:gd name="connsiteX12-285" fmla="*/ 0 w 2537771"/>
                <a:gd name="connsiteY12-286" fmla="*/ 1369 h 83934"/>
                <a:gd name="connsiteX0-287" fmla="*/ 2537771 w 2537771"/>
                <a:gd name="connsiteY0-288" fmla="*/ 13982 h 85357"/>
                <a:gd name="connsiteX1-289" fmla="*/ 2155807 w 2537771"/>
                <a:gd name="connsiteY1-290" fmla="*/ 13982 h 85357"/>
                <a:gd name="connsiteX2-291" fmla="*/ 2086358 w 2537771"/>
                <a:gd name="connsiteY2-292" fmla="*/ 37131 h 85357"/>
                <a:gd name="connsiteX3-293" fmla="*/ 1449751 w 2537771"/>
                <a:gd name="connsiteY3-294" fmla="*/ 60280 h 85357"/>
                <a:gd name="connsiteX4-295" fmla="*/ 1365106 w 2537771"/>
                <a:gd name="connsiteY4-296" fmla="*/ 52317 h 85357"/>
                <a:gd name="connsiteX5-297" fmla="*/ 1276131 w 2537771"/>
                <a:gd name="connsiteY5-298" fmla="*/ 83430 h 85357"/>
                <a:gd name="connsiteX6-299" fmla="*/ 960259 w 2537771"/>
                <a:gd name="connsiteY6-300" fmla="*/ 79670 h 85357"/>
                <a:gd name="connsiteX7-301" fmla="*/ 747671 w 2537771"/>
                <a:gd name="connsiteY7-302" fmla="*/ 60429 h 85357"/>
                <a:gd name="connsiteX8-303" fmla="*/ 526070 w 2537771"/>
                <a:gd name="connsiteY8-304" fmla="*/ 33224 h 85357"/>
                <a:gd name="connsiteX9-305" fmla="*/ 254643 w 2537771"/>
                <a:gd name="connsiteY9-306" fmla="*/ 72152 h 85357"/>
                <a:gd name="connsiteX10-307" fmla="*/ 180158 w 2537771"/>
                <a:gd name="connsiteY10-308" fmla="*/ 48557 h 85357"/>
                <a:gd name="connsiteX11-309" fmla="*/ 93392 w 2537771"/>
                <a:gd name="connsiteY11-310" fmla="*/ 83281 h 85357"/>
                <a:gd name="connsiteX12-311" fmla="*/ 0 w 2537771"/>
                <a:gd name="connsiteY12-312" fmla="*/ 1369 h 85357"/>
                <a:gd name="connsiteX0-313" fmla="*/ 2537771 w 2537771"/>
                <a:gd name="connsiteY0-314" fmla="*/ 13982 h 85357"/>
                <a:gd name="connsiteX1-315" fmla="*/ 2155807 w 2537771"/>
                <a:gd name="connsiteY1-316" fmla="*/ 13982 h 85357"/>
                <a:gd name="connsiteX2-317" fmla="*/ 2086358 w 2537771"/>
                <a:gd name="connsiteY2-318" fmla="*/ 37131 h 85357"/>
                <a:gd name="connsiteX3-319" fmla="*/ 1604819 w 2537771"/>
                <a:gd name="connsiteY3-320" fmla="*/ 72003 h 85357"/>
                <a:gd name="connsiteX4-321" fmla="*/ 1365106 w 2537771"/>
                <a:gd name="connsiteY4-322" fmla="*/ 52317 h 85357"/>
                <a:gd name="connsiteX5-323" fmla="*/ 1276131 w 2537771"/>
                <a:gd name="connsiteY5-324" fmla="*/ 83430 h 85357"/>
                <a:gd name="connsiteX6-325" fmla="*/ 960259 w 2537771"/>
                <a:gd name="connsiteY6-326" fmla="*/ 79670 h 85357"/>
                <a:gd name="connsiteX7-327" fmla="*/ 747671 w 2537771"/>
                <a:gd name="connsiteY7-328" fmla="*/ 60429 h 85357"/>
                <a:gd name="connsiteX8-329" fmla="*/ 526070 w 2537771"/>
                <a:gd name="connsiteY8-330" fmla="*/ 33224 h 85357"/>
                <a:gd name="connsiteX9-331" fmla="*/ 254643 w 2537771"/>
                <a:gd name="connsiteY9-332" fmla="*/ 72152 h 85357"/>
                <a:gd name="connsiteX10-333" fmla="*/ 180158 w 2537771"/>
                <a:gd name="connsiteY10-334" fmla="*/ 48557 h 85357"/>
                <a:gd name="connsiteX11-335" fmla="*/ 93392 w 2537771"/>
                <a:gd name="connsiteY11-336" fmla="*/ 83281 h 85357"/>
                <a:gd name="connsiteX12-337" fmla="*/ 0 w 2537771"/>
                <a:gd name="connsiteY12-338" fmla="*/ 1369 h 85357"/>
                <a:gd name="connsiteX0-339" fmla="*/ 2537771 w 2537771"/>
                <a:gd name="connsiteY0-340" fmla="*/ 13982 h 83281"/>
                <a:gd name="connsiteX1-341" fmla="*/ 2155807 w 2537771"/>
                <a:gd name="connsiteY1-342" fmla="*/ 13982 h 83281"/>
                <a:gd name="connsiteX2-343" fmla="*/ 2086358 w 2537771"/>
                <a:gd name="connsiteY2-344" fmla="*/ 37131 h 83281"/>
                <a:gd name="connsiteX3-345" fmla="*/ 1604819 w 2537771"/>
                <a:gd name="connsiteY3-346" fmla="*/ 72003 h 83281"/>
                <a:gd name="connsiteX4-347" fmla="*/ 1365106 w 2537771"/>
                <a:gd name="connsiteY4-348" fmla="*/ 52317 h 83281"/>
                <a:gd name="connsiteX5-349" fmla="*/ 1188657 w 2537771"/>
                <a:gd name="connsiteY5-350" fmla="*/ 71707 h 83281"/>
                <a:gd name="connsiteX6-351" fmla="*/ 960259 w 2537771"/>
                <a:gd name="connsiteY6-352" fmla="*/ 79670 h 83281"/>
                <a:gd name="connsiteX7-353" fmla="*/ 747671 w 2537771"/>
                <a:gd name="connsiteY7-354" fmla="*/ 60429 h 83281"/>
                <a:gd name="connsiteX8-355" fmla="*/ 526070 w 2537771"/>
                <a:gd name="connsiteY8-356" fmla="*/ 33224 h 83281"/>
                <a:gd name="connsiteX9-357" fmla="*/ 254643 w 2537771"/>
                <a:gd name="connsiteY9-358" fmla="*/ 72152 h 83281"/>
                <a:gd name="connsiteX10-359" fmla="*/ 180158 w 2537771"/>
                <a:gd name="connsiteY10-360" fmla="*/ 48557 h 83281"/>
                <a:gd name="connsiteX11-361" fmla="*/ 93392 w 2537771"/>
                <a:gd name="connsiteY11-362" fmla="*/ 83281 h 83281"/>
                <a:gd name="connsiteX12-363" fmla="*/ 0 w 2537771"/>
                <a:gd name="connsiteY12-364" fmla="*/ 1369 h 83281"/>
                <a:gd name="connsiteX0-365" fmla="*/ 2537771 w 2537771"/>
                <a:gd name="connsiteY0-366" fmla="*/ 12613 h 81912"/>
                <a:gd name="connsiteX1-367" fmla="*/ 2191592 w 2537771"/>
                <a:gd name="connsiteY1-368" fmla="*/ 39967 h 81912"/>
                <a:gd name="connsiteX2-369" fmla="*/ 2086358 w 2537771"/>
                <a:gd name="connsiteY2-370" fmla="*/ 35762 h 81912"/>
                <a:gd name="connsiteX3-371" fmla="*/ 1604819 w 2537771"/>
                <a:gd name="connsiteY3-372" fmla="*/ 70634 h 81912"/>
                <a:gd name="connsiteX4-373" fmla="*/ 1365106 w 2537771"/>
                <a:gd name="connsiteY4-374" fmla="*/ 50948 h 81912"/>
                <a:gd name="connsiteX5-375" fmla="*/ 1188657 w 2537771"/>
                <a:gd name="connsiteY5-376" fmla="*/ 70338 h 81912"/>
                <a:gd name="connsiteX6-377" fmla="*/ 960259 w 2537771"/>
                <a:gd name="connsiteY6-378" fmla="*/ 78301 h 81912"/>
                <a:gd name="connsiteX7-379" fmla="*/ 747671 w 2537771"/>
                <a:gd name="connsiteY7-380" fmla="*/ 59060 h 81912"/>
                <a:gd name="connsiteX8-381" fmla="*/ 526070 w 2537771"/>
                <a:gd name="connsiteY8-382" fmla="*/ 31855 h 81912"/>
                <a:gd name="connsiteX9-383" fmla="*/ 254643 w 2537771"/>
                <a:gd name="connsiteY9-384" fmla="*/ 70783 h 81912"/>
                <a:gd name="connsiteX10-385" fmla="*/ 180158 w 2537771"/>
                <a:gd name="connsiteY10-386" fmla="*/ 47188 h 81912"/>
                <a:gd name="connsiteX11-387" fmla="*/ 93392 w 2537771"/>
                <a:gd name="connsiteY11-388" fmla="*/ 81912 h 81912"/>
                <a:gd name="connsiteX12-389" fmla="*/ 0 w 2537771"/>
                <a:gd name="connsiteY12-390" fmla="*/ 0 h 81912"/>
                <a:gd name="connsiteX0-391" fmla="*/ 2537771 w 2537771"/>
                <a:gd name="connsiteY0-392" fmla="*/ 12613 h 81912"/>
                <a:gd name="connsiteX1-393" fmla="*/ 2191592 w 2537771"/>
                <a:gd name="connsiteY1-394" fmla="*/ 39967 h 81912"/>
                <a:gd name="connsiteX2-395" fmla="*/ 2054548 w 2537771"/>
                <a:gd name="connsiteY2-396" fmla="*/ 27946 h 81912"/>
                <a:gd name="connsiteX3-397" fmla="*/ 1604819 w 2537771"/>
                <a:gd name="connsiteY3-398" fmla="*/ 70634 h 81912"/>
                <a:gd name="connsiteX4-399" fmla="*/ 1365106 w 2537771"/>
                <a:gd name="connsiteY4-400" fmla="*/ 50948 h 81912"/>
                <a:gd name="connsiteX5-401" fmla="*/ 1188657 w 2537771"/>
                <a:gd name="connsiteY5-402" fmla="*/ 70338 h 81912"/>
                <a:gd name="connsiteX6-403" fmla="*/ 960259 w 2537771"/>
                <a:gd name="connsiteY6-404" fmla="*/ 78301 h 81912"/>
                <a:gd name="connsiteX7-405" fmla="*/ 747671 w 2537771"/>
                <a:gd name="connsiteY7-406" fmla="*/ 59060 h 81912"/>
                <a:gd name="connsiteX8-407" fmla="*/ 526070 w 2537771"/>
                <a:gd name="connsiteY8-408" fmla="*/ 31855 h 81912"/>
                <a:gd name="connsiteX9-409" fmla="*/ 254643 w 2537771"/>
                <a:gd name="connsiteY9-410" fmla="*/ 70783 h 81912"/>
                <a:gd name="connsiteX10-411" fmla="*/ 180158 w 2537771"/>
                <a:gd name="connsiteY10-412" fmla="*/ 47188 h 81912"/>
                <a:gd name="connsiteX11-413" fmla="*/ 93392 w 2537771"/>
                <a:gd name="connsiteY11-414" fmla="*/ 81912 h 81912"/>
                <a:gd name="connsiteX12-415" fmla="*/ 0 w 2537771"/>
                <a:gd name="connsiteY12-416" fmla="*/ 0 h 81912"/>
                <a:gd name="connsiteX0-417" fmla="*/ 2537771 w 2537771"/>
                <a:gd name="connsiteY0-418" fmla="*/ 12613 h 79392"/>
                <a:gd name="connsiteX1-419" fmla="*/ 2191592 w 2537771"/>
                <a:gd name="connsiteY1-420" fmla="*/ 39967 h 79392"/>
                <a:gd name="connsiteX2-421" fmla="*/ 2054548 w 2537771"/>
                <a:gd name="connsiteY2-422" fmla="*/ 27946 h 79392"/>
                <a:gd name="connsiteX3-423" fmla="*/ 1604819 w 2537771"/>
                <a:gd name="connsiteY3-424" fmla="*/ 70634 h 79392"/>
                <a:gd name="connsiteX4-425" fmla="*/ 1365106 w 2537771"/>
                <a:gd name="connsiteY4-426" fmla="*/ 50948 h 79392"/>
                <a:gd name="connsiteX5-427" fmla="*/ 1188657 w 2537771"/>
                <a:gd name="connsiteY5-428" fmla="*/ 70338 h 79392"/>
                <a:gd name="connsiteX6-429" fmla="*/ 960259 w 2537771"/>
                <a:gd name="connsiteY6-430" fmla="*/ 78301 h 79392"/>
                <a:gd name="connsiteX7-431" fmla="*/ 747671 w 2537771"/>
                <a:gd name="connsiteY7-432" fmla="*/ 59060 h 79392"/>
                <a:gd name="connsiteX8-433" fmla="*/ 526070 w 2537771"/>
                <a:gd name="connsiteY8-434" fmla="*/ 31855 h 79392"/>
                <a:gd name="connsiteX9-435" fmla="*/ 254643 w 2537771"/>
                <a:gd name="connsiteY9-436" fmla="*/ 70783 h 79392"/>
                <a:gd name="connsiteX10-437" fmla="*/ 180158 w 2537771"/>
                <a:gd name="connsiteY10-438" fmla="*/ 47188 h 79392"/>
                <a:gd name="connsiteX11-439" fmla="*/ 105320 w 2537771"/>
                <a:gd name="connsiteY11-440" fmla="*/ 62373 h 79392"/>
                <a:gd name="connsiteX12-441" fmla="*/ 0 w 2537771"/>
                <a:gd name="connsiteY12-442" fmla="*/ 0 h 7939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</a:cxnLst>
              <a:rect l="l" t="t" r="r" b="b"/>
              <a:pathLst>
                <a:path w="2537771" h="79392">
                  <a:moveTo>
                    <a:pt x="2537771" y="12613"/>
                  </a:moveTo>
                  <a:cubicBezTo>
                    <a:pt x="2372259" y="-2434"/>
                    <a:pt x="2272129" y="37412"/>
                    <a:pt x="2191592" y="39967"/>
                  </a:cubicBezTo>
                  <a:cubicBezTo>
                    <a:pt x="2111055" y="42522"/>
                    <a:pt x="2152344" y="22835"/>
                    <a:pt x="2054548" y="27946"/>
                  </a:cubicBezTo>
                  <a:cubicBezTo>
                    <a:pt x="1956753" y="33057"/>
                    <a:pt x="2056264" y="56072"/>
                    <a:pt x="1604819" y="70634"/>
                  </a:cubicBezTo>
                  <a:cubicBezTo>
                    <a:pt x="1524915" y="64072"/>
                    <a:pt x="1434466" y="50997"/>
                    <a:pt x="1365106" y="50948"/>
                  </a:cubicBezTo>
                  <a:cubicBezTo>
                    <a:pt x="1295746" y="50899"/>
                    <a:pt x="1256132" y="65779"/>
                    <a:pt x="1188657" y="70338"/>
                  </a:cubicBezTo>
                  <a:cubicBezTo>
                    <a:pt x="1121183" y="74897"/>
                    <a:pt x="1114588" y="82159"/>
                    <a:pt x="960259" y="78301"/>
                  </a:cubicBezTo>
                  <a:cubicBezTo>
                    <a:pt x="937110" y="70585"/>
                    <a:pt x="820036" y="66801"/>
                    <a:pt x="747671" y="59060"/>
                  </a:cubicBezTo>
                  <a:cubicBezTo>
                    <a:pt x="675306" y="51319"/>
                    <a:pt x="608241" y="29901"/>
                    <a:pt x="526070" y="31855"/>
                  </a:cubicBezTo>
                  <a:cubicBezTo>
                    <a:pt x="443899" y="33809"/>
                    <a:pt x="312295" y="68228"/>
                    <a:pt x="254643" y="70783"/>
                  </a:cubicBezTo>
                  <a:cubicBezTo>
                    <a:pt x="196991" y="73338"/>
                    <a:pt x="205045" y="48590"/>
                    <a:pt x="180158" y="47188"/>
                  </a:cubicBezTo>
                  <a:cubicBezTo>
                    <a:pt x="155271" y="45786"/>
                    <a:pt x="113036" y="50798"/>
                    <a:pt x="105320" y="62373"/>
                  </a:cubicBezTo>
                  <a:cubicBezTo>
                    <a:pt x="49008" y="38977"/>
                    <a:pt x="8599" y="82012"/>
                    <a:pt x="0" y="0"/>
                  </a:cubicBezTo>
                </a:path>
              </a:pathLst>
            </a:custGeom>
            <a:noFill/>
            <a:ln w="34925"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3" name="Freeform 118"/>
            <p:cNvSpPr>
              <a:spLocks noEditPoints="1"/>
            </p:cNvSpPr>
            <p:nvPr/>
          </p:nvSpPr>
          <p:spPr bwMode="auto">
            <a:xfrm flipH="1">
              <a:off x="10124063" y="5530041"/>
              <a:ext cx="1513841" cy="619089"/>
            </a:xfrm>
            <a:custGeom>
              <a:avLst/>
              <a:gdLst>
                <a:gd name="T0" fmla="*/ 250 w 257"/>
                <a:gd name="T1" fmla="*/ 87 h 92"/>
                <a:gd name="T2" fmla="*/ 215 w 257"/>
                <a:gd name="T3" fmla="*/ 84 h 92"/>
                <a:gd name="T4" fmla="*/ 204 w 257"/>
                <a:gd name="T5" fmla="*/ 87 h 92"/>
                <a:gd name="T6" fmla="*/ 146 w 257"/>
                <a:gd name="T7" fmla="*/ 88 h 92"/>
                <a:gd name="T8" fmla="*/ 116 w 257"/>
                <a:gd name="T9" fmla="*/ 85 h 92"/>
                <a:gd name="T10" fmla="*/ 54 w 257"/>
                <a:gd name="T11" fmla="*/ 54 h 92"/>
                <a:gd name="T12" fmla="*/ 2 w 257"/>
                <a:gd name="T13" fmla="*/ 30 h 92"/>
                <a:gd name="T14" fmla="*/ 16 w 257"/>
                <a:gd name="T15" fmla="*/ 0 h 92"/>
                <a:gd name="T16" fmla="*/ 42 w 257"/>
                <a:gd name="T17" fmla="*/ 12 h 92"/>
                <a:gd name="T18" fmla="*/ 78 w 257"/>
                <a:gd name="T19" fmla="*/ 31 h 92"/>
                <a:gd name="T20" fmla="*/ 134 w 257"/>
                <a:gd name="T21" fmla="*/ 61 h 92"/>
                <a:gd name="T22" fmla="*/ 171 w 257"/>
                <a:gd name="T23" fmla="*/ 84 h 92"/>
                <a:gd name="T24" fmla="*/ 186 w 257"/>
                <a:gd name="T25" fmla="*/ 72 h 92"/>
                <a:gd name="T26" fmla="*/ 206 w 257"/>
                <a:gd name="T27" fmla="*/ 71 h 92"/>
                <a:gd name="T28" fmla="*/ 225 w 257"/>
                <a:gd name="T29" fmla="*/ 79 h 92"/>
                <a:gd name="T30" fmla="*/ 254 w 257"/>
                <a:gd name="T31" fmla="*/ 82 h 92"/>
                <a:gd name="T32" fmla="*/ 237 w 257"/>
                <a:gd name="T33" fmla="*/ 80 h 92"/>
                <a:gd name="T34" fmla="*/ 217 w 257"/>
                <a:gd name="T35" fmla="*/ 82 h 92"/>
                <a:gd name="T36" fmla="*/ 244 w 257"/>
                <a:gd name="T37" fmla="*/ 82 h 92"/>
                <a:gd name="T38" fmla="*/ 187 w 257"/>
                <a:gd name="T39" fmla="*/ 70 h 92"/>
                <a:gd name="T40" fmla="*/ 188 w 257"/>
                <a:gd name="T41" fmla="*/ 86 h 92"/>
                <a:gd name="T42" fmla="*/ 158 w 257"/>
                <a:gd name="T43" fmla="*/ 84 h 92"/>
                <a:gd name="T44" fmla="*/ 172 w 257"/>
                <a:gd name="T45" fmla="*/ 87 h 92"/>
                <a:gd name="T46" fmla="*/ 195 w 257"/>
                <a:gd name="T47" fmla="*/ 74 h 92"/>
                <a:gd name="T48" fmla="*/ 202 w 257"/>
                <a:gd name="T49" fmla="*/ 72 h 92"/>
                <a:gd name="T50" fmla="*/ 211 w 257"/>
                <a:gd name="T51" fmla="*/ 78 h 92"/>
                <a:gd name="T52" fmla="*/ 148 w 257"/>
                <a:gd name="T53" fmla="*/ 85 h 92"/>
                <a:gd name="T54" fmla="*/ 132 w 257"/>
                <a:gd name="T55" fmla="*/ 72 h 92"/>
                <a:gd name="T56" fmla="*/ 139 w 257"/>
                <a:gd name="T57" fmla="*/ 85 h 92"/>
                <a:gd name="T58" fmla="*/ 122 w 257"/>
                <a:gd name="T59" fmla="*/ 58 h 92"/>
                <a:gd name="T60" fmla="*/ 130 w 257"/>
                <a:gd name="T61" fmla="*/ 71 h 92"/>
                <a:gd name="T62" fmla="*/ 70 w 257"/>
                <a:gd name="T63" fmla="*/ 56 h 92"/>
                <a:gd name="T64" fmla="*/ 110 w 257"/>
                <a:gd name="T65" fmla="*/ 76 h 92"/>
                <a:gd name="T66" fmla="*/ 120 w 257"/>
                <a:gd name="T67" fmla="*/ 57 h 92"/>
                <a:gd name="T68" fmla="*/ 74 w 257"/>
                <a:gd name="T69" fmla="*/ 31 h 92"/>
                <a:gd name="T70" fmla="*/ 111 w 257"/>
                <a:gd name="T71" fmla="*/ 55 h 92"/>
                <a:gd name="T72" fmla="*/ 91 w 257"/>
                <a:gd name="T73" fmla="*/ 60 h 92"/>
                <a:gd name="T74" fmla="*/ 53 w 257"/>
                <a:gd name="T75" fmla="*/ 37 h 92"/>
                <a:gd name="T76" fmla="*/ 34 w 257"/>
                <a:gd name="T77" fmla="*/ 10 h 92"/>
                <a:gd name="T78" fmla="*/ 112 w 257"/>
                <a:gd name="T79" fmla="*/ 59 h 92"/>
                <a:gd name="T80" fmla="*/ 77 w 257"/>
                <a:gd name="T81" fmla="*/ 39 h 92"/>
                <a:gd name="T82" fmla="*/ 49 w 257"/>
                <a:gd name="T83" fmla="*/ 22 h 92"/>
                <a:gd name="T84" fmla="*/ 58 w 257"/>
                <a:gd name="T85" fmla="*/ 39 h 92"/>
                <a:gd name="T86" fmla="*/ 113 w 257"/>
                <a:gd name="T87" fmla="*/ 60 h 92"/>
                <a:gd name="T88" fmla="*/ 110 w 257"/>
                <a:gd name="T89" fmla="*/ 78 h 92"/>
                <a:gd name="T90" fmla="*/ 67 w 257"/>
                <a:gd name="T91" fmla="*/ 57 h 92"/>
                <a:gd name="T92" fmla="*/ 21 w 257"/>
                <a:gd name="T93" fmla="*/ 38 h 92"/>
                <a:gd name="T94" fmla="*/ 102 w 257"/>
                <a:gd name="T95" fmla="*/ 75 h 92"/>
                <a:gd name="T96" fmla="*/ 32 w 257"/>
                <a:gd name="T97" fmla="*/ 8 h 92"/>
                <a:gd name="T98" fmla="*/ 18 w 257"/>
                <a:gd name="T99" fmla="*/ 37 h 92"/>
                <a:gd name="T100" fmla="*/ 8 w 257"/>
                <a:gd name="T101" fmla="*/ 9 h 92"/>
                <a:gd name="T102" fmla="*/ 7 w 257"/>
                <a:gd name="T103" fmla="*/ 28 h 92"/>
                <a:gd name="T104" fmla="*/ 20 w 257"/>
                <a:gd name="T105" fmla="*/ 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7" h="92">
                  <a:moveTo>
                    <a:pt x="256" y="83"/>
                  </a:moveTo>
                  <a:cubicBezTo>
                    <a:pt x="256" y="84"/>
                    <a:pt x="257" y="87"/>
                    <a:pt x="256" y="89"/>
                  </a:cubicBezTo>
                  <a:cubicBezTo>
                    <a:pt x="253" y="89"/>
                    <a:pt x="253" y="88"/>
                    <a:pt x="250" y="87"/>
                  </a:cubicBezTo>
                  <a:cubicBezTo>
                    <a:pt x="244" y="86"/>
                    <a:pt x="238" y="83"/>
                    <a:pt x="231" y="84"/>
                  </a:cubicBezTo>
                  <a:cubicBezTo>
                    <a:pt x="229" y="84"/>
                    <a:pt x="227" y="86"/>
                    <a:pt x="225" y="86"/>
                  </a:cubicBezTo>
                  <a:cubicBezTo>
                    <a:pt x="221" y="86"/>
                    <a:pt x="219" y="84"/>
                    <a:pt x="215" y="84"/>
                  </a:cubicBezTo>
                  <a:cubicBezTo>
                    <a:pt x="212" y="82"/>
                    <a:pt x="208" y="79"/>
                    <a:pt x="205" y="76"/>
                  </a:cubicBezTo>
                  <a:cubicBezTo>
                    <a:pt x="206" y="79"/>
                    <a:pt x="208" y="81"/>
                    <a:pt x="208" y="84"/>
                  </a:cubicBezTo>
                  <a:cubicBezTo>
                    <a:pt x="207" y="86"/>
                    <a:pt x="205" y="86"/>
                    <a:pt x="204" y="87"/>
                  </a:cubicBezTo>
                  <a:cubicBezTo>
                    <a:pt x="196" y="87"/>
                    <a:pt x="189" y="90"/>
                    <a:pt x="183" y="91"/>
                  </a:cubicBezTo>
                  <a:cubicBezTo>
                    <a:pt x="172" y="91"/>
                    <a:pt x="163" y="85"/>
                    <a:pt x="152" y="86"/>
                  </a:cubicBezTo>
                  <a:cubicBezTo>
                    <a:pt x="150" y="87"/>
                    <a:pt x="148" y="88"/>
                    <a:pt x="146" y="88"/>
                  </a:cubicBezTo>
                  <a:cubicBezTo>
                    <a:pt x="142" y="88"/>
                    <a:pt x="138" y="87"/>
                    <a:pt x="134" y="87"/>
                  </a:cubicBezTo>
                  <a:cubicBezTo>
                    <a:pt x="130" y="87"/>
                    <a:pt x="125" y="86"/>
                    <a:pt x="121" y="86"/>
                  </a:cubicBezTo>
                  <a:cubicBezTo>
                    <a:pt x="119" y="87"/>
                    <a:pt x="117" y="87"/>
                    <a:pt x="116" y="85"/>
                  </a:cubicBezTo>
                  <a:cubicBezTo>
                    <a:pt x="105" y="79"/>
                    <a:pt x="94" y="73"/>
                    <a:pt x="83" y="67"/>
                  </a:cubicBezTo>
                  <a:cubicBezTo>
                    <a:pt x="79" y="65"/>
                    <a:pt x="76" y="63"/>
                    <a:pt x="72" y="61"/>
                  </a:cubicBezTo>
                  <a:cubicBezTo>
                    <a:pt x="66" y="59"/>
                    <a:pt x="60" y="57"/>
                    <a:pt x="54" y="54"/>
                  </a:cubicBezTo>
                  <a:cubicBezTo>
                    <a:pt x="43" y="49"/>
                    <a:pt x="31" y="46"/>
                    <a:pt x="21" y="40"/>
                  </a:cubicBezTo>
                  <a:cubicBezTo>
                    <a:pt x="17" y="38"/>
                    <a:pt x="12" y="36"/>
                    <a:pt x="8" y="34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4"/>
                  </a:cubicBezTo>
                  <a:cubicBezTo>
                    <a:pt x="0" y="18"/>
                    <a:pt x="5" y="9"/>
                    <a:pt x="8" y="5"/>
                  </a:cubicBezTo>
                  <a:cubicBezTo>
                    <a:pt x="10" y="3"/>
                    <a:pt x="13" y="1"/>
                    <a:pt x="16" y="0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6" y="3"/>
                    <a:pt x="33" y="7"/>
                    <a:pt x="39" y="10"/>
                  </a:cubicBezTo>
                  <a:cubicBezTo>
                    <a:pt x="40" y="11"/>
                    <a:pt x="41" y="11"/>
                    <a:pt x="42" y="12"/>
                  </a:cubicBezTo>
                  <a:cubicBezTo>
                    <a:pt x="45" y="13"/>
                    <a:pt x="48" y="15"/>
                    <a:pt x="52" y="17"/>
                  </a:cubicBezTo>
                  <a:cubicBezTo>
                    <a:pt x="58" y="20"/>
                    <a:pt x="64" y="23"/>
                    <a:pt x="70" y="26"/>
                  </a:cubicBezTo>
                  <a:cubicBezTo>
                    <a:pt x="73" y="28"/>
                    <a:pt x="75" y="30"/>
                    <a:pt x="78" y="31"/>
                  </a:cubicBezTo>
                  <a:cubicBezTo>
                    <a:pt x="91" y="39"/>
                    <a:pt x="104" y="46"/>
                    <a:pt x="117" y="53"/>
                  </a:cubicBezTo>
                  <a:cubicBezTo>
                    <a:pt x="120" y="55"/>
                    <a:pt x="123" y="56"/>
                    <a:pt x="126" y="57"/>
                  </a:cubicBezTo>
                  <a:cubicBezTo>
                    <a:pt x="128" y="59"/>
                    <a:pt x="131" y="61"/>
                    <a:pt x="134" y="61"/>
                  </a:cubicBezTo>
                  <a:cubicBezTo>
                    <a:pt x="139" y="68"/>
                    <a:pt x="145" y="74"/>
                    <a:pt x="150" y="82"/>
                  </a:cubicBezTo>
                  <a:cubicBezTo>
                    <a:pt x="153" y="81"/>
                    <a:pt x="157" y="82"/>
                    <a:pt x="162" y="82"/>
                  </a:cubicBezTo>
                  <a:cubicBezTo>
                    <a:pt x="165" y="82"/>
                    <a:pt x="168" y="83"/>
                    <a:pt x="171" y="84"/>
                  </a:cubicBezTo>
                  <a:cubicBezTo>
                    <a:pt x="176" y="84"/>
                    <a:pt x="181" y="84"/>
                    <a:pt x="185" y="84"/>
                  </a:cubicBezTo>
                  <a:cubicBezTo>
                    <a:pt x="191" y="85"/>
                    <a:pt x="196" y="83"/>
                    <a:pt x="200" y="80"/>
                  </a:cubicBezTo>
                  <a:cubicBezTo>
                    <a:pt x="198" y="75"/>
                    <a:pt x="188" y="78"/>
                    <a:pt x="186" y="72"/>
                  </a:cubicBezTo>
                  <a:cubicBezTo>
                    <a:pt x="185" y="67"/>
                    <a:pt x="190" y="65"/>
                    <a:pt x="195" y="66"/>
                  </a:cubicBezTo>
                  <a:cubicBezTo>
                    <a:pt x="196" y="66"/>
                    <a:pt x="197" y="66"/>
                    <a:pt x="198" y="67"/>
                  </a:cubicBezTo>
                  <a:cubicBezTo>
                    <a:pt x="201" y="68"/>
                    <a:pt x="203" y="70"/>
                    <a:pt x="206" y="71"/>
                  </a:cubicBezTo>
                  <a:cubicBezTo>
                    <a:pt x="208" y="73"/>
                    <a:pt x="211" y="76"/>
                    <a:pt x="213" y="77"/>
                  </a:cubicBezTo>
                  <a:cubicBezTo>
                    <a:pt x="214" y="78"/>
                    <a:pt x="216" y="78"/>
                    <a:pt x="218" y="79"/>
                  </a:cubicBezTo>
                  <a:cubicBezTo>
                    <a:pt x="221" y="80"/>
                    <a:pt x="222" y="80"/>
                    <a:pt x="225" y="79"/>
                  </a:cubicBezTo>
                  <a:cubicBezTo>
                    <a:pt x="228" y="79"/>
                    <a:pt x="232" y="78"/>
                    <a:pt x="235" y="78"/>
                  </a:cubicBezTo>
                  <a:cubicBezTo>
                    <a:pt x="238" y="78"/>
                    <a:pt x="242" y="80"/>
                    <a:pt x="246" y="81"/>
                  </a:cubicBezTo>
                  <a:cubicBezTo>
                    <a:pt x="249" y="82"/>
                    <a:pt x="253" y="82"/>
                    <a:pt x="254" y="82"/>
                  </a:cubicBezTo>
                  <a:cubicBezTo>
                    <a:pt x="255" y="83"/>
                    <a:pt x="255" y="82"/>
                    <a:pt x="256" y="83"/>
                  </a:cubicBezTo>
                  <a:close/>
                  <a:moveTo>
                    <a:pt x="244" y="82"/>
                  </a:moveTo>
                  <a:cubicBezTo>
                    <a:pt x="242" y="82"/>
                    <a:pt x="239" y="81"/>
                    <a:pt x="237" y="80"/>
                  </a:cubicBezTo>
                  <a:cubicBezTo>
                    <a:pt x="231" y="80"/>
                    <a:pt x="226" y="82"/>
                    <a:pt x="221" y="82"/>
                  </a:cubicBezTo>
                  <a:cubicBezTo>
                    <a:pt x="217" y="81"/>
                    <a:pt x="215" y="80"/>
                    <a:pt x="212" y="79"/>
                  </a:cubicBezTo>
                  <a:cubicBezTo>
                    <a:pt x="213" y="80"/>
                    <a:pt x="215" y="82"/>
                    <a:pt x="217" y="82"/>
                  </a:cubicBezTo>
                  <a:cubicBezTo>
                    <a:pt x="223" y="84"/>
                    <a:pt x="227" y="82"/>
                    <a:pt x="232" y="82"/>
                  </a:cubicBezTo>
                  <a:cubicBezTo>
                    <a:pt x="241" y="81"/>
                    <a:pt x="247" y="85"/>
                    <a:pt x="254" y="86"/>
                  </a:cubicBezTo>
                  <a:cubicBezTo>
                    <a:pt x="254" y="82"/>
                    <a:pt x="249" y="83"/>
                    <a:pt x="244" y="82"/>
                  </a:cubicBezTo>
                  <a:close/>
                  <a:moveTo>
                    <a:pt x="205" y="74"/>
                  </a:moveTo>
                  <a:cubicBezTo>
                    <a:pt x="204" y="71"/>
                    <a:pt x="201" y="70"/>
                    <a:pt x="198" y="69"/>
                  </a:cubicBezTo>
                  <a:cubicBezTo>
                    <a:pt x="195" y="68"/>
                    <a:pt x="188" y="65"/>
                    <a:pt x="187" y="70"/>
                  </a:cubicBezTo>
                  <a:cubicBezTo>
                    <a:pt x="187" y="75"/>
                    <a:pt x="194" y="74"/>
                    <a:pt x="198" y="76"/>
                  </a:cubicBezTo>
                  <a:cubicBezTo>
                    <a:pt x="200" y="76"/>
                    <a:pt x="203" y="79"/>
                    <a:pt x="203" y="81"/>
                  </a:cubicBezTo>
                  <a:cubicBezTo>
                    <a:pt x="202" y="83"/>
                    <a:pt x="192" y="86"/>
                    <a:pt x="188" y="86"/>
                  </a:cubicBezTo>
                  <a:cubicBezTo>
                    <a:pt x="183" y="86"/>
                    <a:pt x="178" y="86"/>
                    <a:pt x="174" y="85"/>
                  </a:cubicBezTo>
                  <a:cubicBezTo>
                    <a:pt x="170" y="85"/>
                    <a:pt x="165" y="83"/>
                    <a:pt x="161" y="83"/>
                  </a:cubicBezTo>
                  <a:cubicBezTo>
                    <a:pt x="160" y="83"/>
                    <a:pt x="159" y="84"/>
                    <a:pt x="158" y="84"/>
                  </a:cubicBezTo>
                  <a:cubicBezTo>
                    <a:pt x="155" y="83"/>
                    <a:pt x="152" y="82"/>
                    <a:pt x="151" y="85"/>
                  </a:cubicBezTo>
                  <a:cubicBezTo>
                    <a:pt x="155" y="85"/>
                    <a:pt x="160" y="85"/>
                    <a:pt x="164" y="85"/>
                  </a:cubicBezTo>
                  <a:cubicBezTo>
                    <a:pt x="167" y="86"/>
                    <a:pt x="169" y="88"/>
                    <a:pt x="172" y="87"/>
                  </a:cubicBezTo>
                  <a:cubicBezTo>
                    <a:pt x="184" y="92"/>
                    <a:pt x="193" y="85"/>
                    <a:pt x="205" y="85"/>
                  </a:cubicBezTo>
                  <a:cubicBezTo>
                    <a:pt x="208" y="82"/>
                    <a:pt x="204" y="79"/>
                    <a:pt x="203" y="77"/>
                  </a:cubicBezTo>
                  <a:cubicBezTo>
                    <a:pt x="200" y="76"/>
                    <a:pt x="198" y="74"/>
                    <a:pt x="195" y="74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3"/>
                    <a:pt x="192" y="72"/>
                    <a:pt x="193" y="70"/>
                  </a:cubicBezTo>
                  <a:cubicBezTo>
                    <a:pt x="197" y="68"/>
                    <a:pt x="200" y="72"/>
                    <a:pt x="202" y="72"/>
                  </a:cubicBezTo>
                  <a:cubicBezTo>
                    <a:pt x="203" y="73"/>
                    <a:pt x="205" y="74"/>
                    <a:pt x="207" y="75"/>
                  </a:cubicBezTo>
                  <a:cubicBezTo>
                    <a:pt x="208" y="76"/>
                    <a:pt x="210" y="78"/>
                    <a:pt x="212" y="78"/>
                  </a:cubicBezTo>
                  <a:cubicBezTo>
                    <a:pt x="211" y="78"/>
                    <a:pt x="211" y="78"/>
                    <a:pt x="211" y="78"/>
                  </a:cubicBezTo>
                  <a:cubicBezTo>
                    <a:pt x="209" y="76"/>
                    <a:pt x="208" y="74"/>
                    <a:pt x="205" y="74"/>
                  </a:cubicBezTo>
                  <a:close/>
                  <a:moveTo>
                    <a:pt x="139" y="85"/>
                  </a:moveTo>
                  <a:cubicBezTo>
                    <a:pt x="142" y="85"/>
                    <a:pt x="147" y="87"/>
                    <a:pt x="148" y="85"/>
                  </a:cubicBezTo>
                  <a:cubicBezTo>
                    <a:pt x="148" y="84"/>
                    <a:pt x="148" y="84"/>
                    <a:pt x="148" y="84"/>
                  </a:cubicBezTo>
                  <a:cubicBezTo>
                    <a:pt x="144" y="77"/>
                    <a:pt x="140" y="69"/>
                    <a:pt x="133" y="64"/>
                  </a:cubicBezTo>
                  <a:cubicBezTo>
                    <a:pt x="132" y="67"/>
                    <a:pt x="133" y="69"/>
                    <a:pt x="132" y="72"/>
                  </a:cubicBezTo>
                  <a:cubicBezTo>
                    <a:pt x="132" y="77"/>
                    <a:pt x="128" y="80"/>
                    <a:pt x="126" y="83"/>
                  </a:cubicBezTo>
                  <a:cubicBezTo>
                    <a:pt x="125" y="83"/>
                    <a:pt x="123" y="84"/>
                    <a:pt x="124" y="85"/>
                  </a:cubicBezTo>
                  <a:cubicBezTo>
                    <a:pt x="128" y="85"/>
                    <a:pt x="134" y="84"/>
                    <a:pt x="139" y="85"/>
                  </a:cubicBezTo>
                  <a:close/>
                  <a:moveTo>
                    <a:pt x="130" y="71"/>
                  </a:moveTo>
                  <a:cubicBezTo>
                    <a:pt x="131" y="68"/>
                    <a:pt x="131" y="65"/>
                    <a:pt x="130" y="62"/>
                  </a:cubicBezTo>
                  <a:cubicBezTo>
                    <a:pt x="127" y="61"/>
                    <a:pt x="125" y="58"/>
                    <a:pt x="122" y="58"/>
                  </a:cubicBezTo>
                  <a:cubicBezTo>
                    <a:pt x="123" y="68"/>
                    <a:pt x="120" y="76"/>
                    <a:pt x="112" y="80"/>
                  </a:cubicBezTo>
                  <a:cubicBezTo>
                    <a:pt x="114" y="82"/>
                    <a:pt x="117" y="83"/>
                    <a:pt x="120" y="84"/>
                  </a:cubicBezTo>
                  <a:cubicBezTo>
                    <a:pt x="124" y="81"/>
                    <a:pt x="130" y="78"/>
                    <a:pt x="130" y="71"/>
                  </a:cubicBezTo>
                  <a:close/>
                  <a:moveTo>
                    <a:pt x="41" y="41"/>
                  </a:moveTo>
                  <a:cubicBezTo>
                    <a:pt x="45" y="43"/>
                    <a:pt x="49" y="45"/>
                    <a:pt x="54" y="47"/>
                  </a:cubicBezTo>
                  <a:cubicBezTo>
                    <a:pt x="59" y="50"/>
                    <a:pt x="64" y="54"/>
                    <a:pt x="70" y="56"/>
                  </a:cubicBezTo>
                  <a:cubicBezTo>
                    <a:pt x="75" y="58"/>
                    <a:pt x="80" y="61"/>
                    <a:pt x="86" y="64"/>
                  </a:cubicBezTo>
                  <a:cubicBezTo>
                    <a:pt x="91" y="66"/>
                    <a:pt x="96" y="69"/>
                    <a:pt x="102" y="71"/>
                  </a:cubicBezTo>
                  <a:cubicBezTo>
                    <a:pt x="105" y="73"/>
                    <a:pt x="108" y="75"/>
                    <a:pt x="110" y="76"/>
                  </a:cubicBezTo>
                  <a:cubicBezTo>
                    <a:pt x="111" y="76"/>
                    <a:pt x="113" y="76"/>
                    <a:pt x="113" y="76"/>
                  </a:cubicBezTo>
                  <a:cubicBezTo>
                    <a:pt x="115" y="76"/>
                    <a:pt x="118" y="73"/>
                    <a:pt x="119" y="71"/>
                  </a:cubicBezTo>
                  <a:cubicBezTo>
                    <a:pt x="121" y="66"/>
                    <a:pt x="121" y="61"/>
                    <a:pt x="120" y="57"/>
                  </a:cubicBezTo>
                  <a:cubicBezTo>
                    <a:pt x="112" y="52"/>
                    <a:pt x="104" y="48"/>
                    <a:pt x="97" y="44"/>
                  </a:cubicBezTo>
                  <a:cubicBezTo>
                    <a:pt x="94" y="43"/>
                    <a:pt x="92" y="41"/>
                    <a:pt x="89" y="39"/>
                  </a:cubicBezTo>
                  <a:cubicBezTo>
                    <a:pt x="84" y="37"/>
                    <a:pt x="79" y="34"/>
                    <a:pt x="74" y="31"/>
                  </a:cubicBezTo>
                  <a:cubicBezTo>
                    <a:pt x="68" y="28"/>
                    <a:pt x="62" y="24"/>
                    <a:pt x="56" y="21"/>
                  </a:cubicBezTo>
                  <a:cubicBezTo>
                    <a:pt x="55" y="21"/>
                    <a:pt x="54" y="20"/>
                    <a:pt x="53" y="20"/>
                  </a:cubicBezTo>
                  <a:cubicBezTo>
                    <a:pt x="71" y="34"/>
                    <a:pt x="90" y="45"/>
                    <a:pt x="111" y="55"/>
                  </a:cubicBezTo>
                  <a:cubicBezTo>
                    <a:pt x="111" y="56"/>
                    <a:pt x="112" y="56"/>
                    <a:pt x="113" y="56"/>
                  </a:cubicBezTo>
                  <a:cubicBezTo>
                    <a:pt x="113" y="58"/>
                    <a:pt x="114" y="59"/>
                    <a:pt x="115" y="60"/>
                  </a:cubicBezTo>
                  <a:cubicBezTo>
                    <a:pt x="112" y="70"/>
                    <a:pt x="98" y="64"/>
                    <a:pt x="91" y="60"/>
                  </a:cubicBezTo>
                  <a:cubicBezTo>
                    <a:pt x="84" y="57"/>
                    <a:pt x="77" y="53"/>
                    <a:pt x="70" y="49"/>
                  </a:cubicBezTo>
                  <a:cubicBezTo>
                    <a:pt x="66" y="47"/>
                    <a:pt x="62" y="45"/>
                    <a:pt x="60" y="43"/>
                  </a:cubicBezTo>
                  <a:cubicBezTo>
                    <a:pt x="58" y="42"/>
                    <a:pt x="55" y="39"/>
                    <a:pt x="53" y="37"/>
                  </a:cubicBezTo>
                  <a:cubicBezTo>
                    <a:pt x="51" y="35"/>
                    <a:pt x="48" y="33"/>
                    <a:pt x="46" y="31"/>
                  </a:cubicBezTo>
                  <a:cubicBezTo>
                    <a:pt x="42" y="26"/>
                    <a:pt x="46" y="19"/>
                    <a:pt x="51" y="18"/>
                  </a:cubicBezTo>
                  <a:cubicBezTo>
                    <a:pt x="45" y="16"/>
                    <a:pt x="40" y="12"/>
                    <a:pt x="34" y="10"/>
                  </a:cubicBezTo>
                  <a:cubicBezTo>
                    <a:pt x="37" y="19"/>
                    <a:pt x="31" y="26"/>
                    <a:pt x="27" y="33"/>
                  </a:cubicBezTo>
                  <a:cubicBezTo>
                    <a:pt x="31" y="36"/>
                    <a:pt x="37" y="38"/>
                    <a:pt x="41" y="41"/>
                  </a:cubicBezTo>
                  <a:close/>
                  <a:moveTo>
                    <a:pt x="112" y="59"/>
                  </a:moveTo>
                  <a:cubicBezTo>
                    <a:pt x="111" y="57"/>
                    <a:pt x="107" y="56"/>
                    <a:pt x="106" y="55"/>
                  </a:cubicBezTo>
                  <a:cubicBezTo>
                    <a:pt x="101" y="51"/>
                    <a:pt x="96" y="50"/>
                    <a:pt x="91" y="47"/>
                  </a:cubicBezTo>
                  <a:cubicBezTo>
                    <a:pt x="86" y="44"/>
                    <a:pt x="82" y="42"/>
                    <a:pt x="77" y="39"/>
                  </a:cubicBezTo>
                  <a:cubicBezTo>
                    <a:pt x="72" y="36"/>
                    <a:pt x="68" y="33"/>
                    <a:pt x="63" y="30"/>
                  </a:cubicBezTo>
                  <a:cubicBezTo>
                    <a:pt x="61" y="28"/>
                    <a:pt x="59" y="27"/>
                    <a:pt x="56" y="25"/>
                  </a:cubicBezTo>
                  <a:cubicBezTo>
                    <a:pt x="54" y="24"/>
                    <a:pt x="51" y="21"/>
                    <a:pt x="49" y="22"/>
                  </a:cubicBezTo>
                  <a:cubicBezTo>
                    <a:pt x="47" y="22"/>
                    <a:pt x="46" y="26"/>
                    <a:pt x="46" y="28"/>
                  </a:cubicBezTo>
                  <a:cubicBezTo>
                    <a:pt x="47" y="29"/>
                    <a:pt x="50" y="32"/>
                    <a:pt x="52" y="34"/>
                  </a:cubicBezTo>
                  <a:cubicBezTo>
                    <a:pt x="54" y="36"/>
                    <a:pt x="56" y="37"/>
                    <a:pt x="58" y="39"/>
                  </a:cubicBezTo>
                  <a:cubicBezTo>
                    <a:pt x="67" y="46"/>
                    <a:pt x="77" y="50"/>
                    <a:pt x="87" y="56"/>
                  </a:cubicBezTo>
                  <a:cubicBezTo>
                    <a:pt x="94" y="60"/>
                    <a:pt x="102" y="65"/>
                    <a:pt x="111" y="62"/>
                  </a:cubicBezTo>
                  <a:cubicBezTo>
                    <a:pt x="112" y="62"/>
                    <a:pt x="113" y="61"/>
                    <a:pt x="113" y="60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3" y="59"/>
                    <a:pt x="113" y="59"/>
                    <a:pt x="112" y="59"/>
                  </a:cubicBezTo>
                  <a:close/>
                  <a:moveTo>
                    <a:pt x="110" y="78"/>
                  </a:moveTo>
                  <a:cubicBezTo>
                    <a:pt x="107" y="76"/>
                    <a:pt x="103" y="74"/>
                    <a:pt x="99" y="72"/>
                  </a:cubicBezTo>
                  <a:cubicBezTo>
                    <a:pt x="95" y="71"/>
                    <a:pt x="91" y="69"/>
                    <a:pt x="88" y="67"/>
                  </a:cubicBezTo>
                  <a:cubicBezTo>
                    <a:pt x="81" y="63"/>
                    <a:pt x="74" y="60"/>
                    <a:pt x="67" y="57"/>
                  </a:cubicBezTo>
                  <a:cubicBezTo>
                    <a:pt x="60" y="53"/>
                    <a:pt x="53" y="49"/>
                    <a:pt x="46" y="46"/>
                  </a:cubicBezTo>
                  <a:cubicBezTo>
                    <a:pt x="39" y="42"/>
                    <a:pt x="33" y="38"/>
                    <a:pt x="26" y="35"/>
                  </a:cubicBezTo>
                  <a:cubicBezTo>
                    <a:pt x="25" y="35"/>
                    <a:pt x="22" y="37"/>
                    <a:pt x="21" y="38"/>
                  </a:cubicBezTo>
                  <a:cubicBezTo>
                    <a:pt x="32" y="44"/>
                    <a:pt x="45" y="48"/>
                    <a:pt x="56" y="53"/>
                  </a:cubicBezTo>
                  <a:cubicBezTo>
                    <a:pt x="64" y="57"/>
                    <a:pt x="73" y="59"/>
                    <a:pt x="80" y="63"/>
                  </a:cubicBezTo>
                  <a:cubicBezTo>
                    <a:pt x="88" y="67"/>
                    <a:pt x="95" y="71"/>
                    <a:pt x="102" y="75"/>
                  </a:cubicBezTo>
                  <a:cubicBezTo>
                    <a:pt x="105" y="77"/>
                    <a:pt x="107" y="79"/>
                    <a:pt x="110" y="78"/>
                  </a:cubicBezTo>
                  <a:cubicBezTo>
                    <a:pt x="110" y="78"/>
                    <a:pt x="110" y="78"/>
                    <a:pt x="110" y="78"/>
                  </a:cubicBezTo>
                  <a:close/>
                  <a:moveTo>
                    <a:pt x="32" y="8"/>
                  </a:moveTo>
                  <a:cubicBezTo>
                    <a:pt x="28" y="7"/>
                    <a:pt x="25" y="5"/>
                    <a:pt x="22" y="3"/>
                  </a:cubicBezTo>
                  <a:cubicBezTo>
                    <a:pt x="23" y="16"/>
                    <a:pt x="15" y="26"/>
                    <a:pt x="7" y="31"/>
                  </a:cubicBezTo>
                  <a:cubicBezTo>
                    <a:pt x="11" y="33"/>
                    <a:pt x="15" y="35"/>
                    <a:pt x="18" y="37"/>
                  </a:cubicBezTo>
                  <a:cubicBezTo>
                    <a:pt x="27" y="32"/>
                    <a:pt x="35" y="20"/>
                    <a:pt x="32" y="8"/>
                  </a:cubicBezTo>
                  <a:close/>
                  <a:moveTo>
                    <a:pt x="9" y="8"/>
                  </a:moveTo>
                  <a:cubicBezTo>
                    <a:pt x="9" y="8"/>
                    <a:pt x="8" y="9"/>
                    <a:pt x="8" y="9"/>
                  </a:cubicBezTo>
                  <a:cubicBezTo>
                    <a:pt x="7" y="11"/>
                    <a:pt x="6" y="12"/>
                    <a:pt x="5" y="14"/>
                  </a:cubicBezTo>
                  <a:cubicBezTo>
                    <a:pt x="4" y="16"/>
                    <a:pt x="3" y="18"/>
                    <a:pt x="2" y="20"/>
                  </a:cubicBezTo>
                  <a:cubicBezTo>
                    <a:pt x="1" y="24"/>
                    <a:pt x="3" y="30"/>
                    <a:pt x="7" y="28"/>
                  </a:cubicBezTo>
                  <a:cubicBezTo>
                    <a:pt x="10" y="27"/>
                    <a:pt x="11" y="25"/>
                    <a:pt x="13" y="22"/>
                  </a:cubicBezTo>
                  <a:cubicBezTo>
                    <a:pt x="15" y="21"/>
                    <a:pt x="16" y="20"/>
                    <a:pt x="17" y="18"/>
                  </a:cubicBezTo>
                  <a:cubicBezTo>
                    <a:pt x="19" y="15"/>
                    <a:pt x="20" y="9"/>
                    <a:pt x="20" y="4"/>
                  </a:cubicBezTo>
                  <a:cubicBezTo>
                    <a:pt x="20" y="4"/>
                    <a:pt x="18" y="3"/>
                    <a:pt x="18" y="2"/>
                  </a:cubicBezTo>
                  <a:cubicBezTo>
                    <a:pt x="14" y="3"/>
                    <a:pt x="12" y="5"/>
                    <a:pt x="9" y="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24" name="PA_组合 33"/>
          <p:cNvGrpSpPr/>
          <p:nvPr>
            <p:custDataLst>
              <p:tags r:id="rId2"/>
            </p:custDataLst>
          </p:nvPr>
        </p:nvGrpSpPr>
        <p:grpSpPr bwMode="auto">
          <a:xfrm>
            <a:off x="4904734" y="5774235"/>
            <a:ext cx="2142906" cy="1128218"/>
            <a:chOff x="7394576" y="3627438"/>
            <a:chExt cx="1077913" cy="566738"/>
          </a:xfrm>
          <a:solidFill>
            <a:schemeClr val="tx1"/>
          </a:solidFill>
        </p:grpSpPr>
        <p:sp>
          <p:nvSpPr>
            <p:cNvPr id="25" name="Freeform 100"/>
            <p:cNvSpPr/>
            <p:nvPr/>
          </p:nvSpPr>
          <p:spPr bwMode="auto">
            <a:xfrm>
              <a:off x="8122380" y="3680704"/>
              <a:ext cx="97606" cy="1704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6" name="Freeform 101"/>
            <p:cNvSpPr/>
            <p:nvPr/>
          </p:nvSpPr>
          <p:spPr bwMode="auto">
            <a:xfrm>
              <a:off x="8128745" y="3706271"/>
              <a:ext cx="91241" cy="1704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7" name="Freeform 102"/>
            <p:cNvSpPr/>
            <p:nvPr/>
          </p:nvSpPr>
          <p:spPr bwMode="auto">
            <a:xfrm>
              <a:off x="8145720" y="3885241"/>
              <a:ext cx="70023" cy="14913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8" name="Freeform 103"/>
            <p:cNvSpPr/>
            <p:nvPr/>
          </p:nvSpPr>
          <p:spPr bwMode="auto">
            <a:xfrm>
              <a:off x="8145720" y="3900154"/>
              <a:ext cx="72144" cy="21306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9" name="Freeform 104"/>
            <p:cNvSpPr/>
            <p:nvPr/>
          </p:nvSpPr>
          <p:spPr bwMode="auto">
            <a:xfrm>
              <a:off x="8141476" y="4072733"/>
              <a:ext cx="78510" cy="19175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0" name="Freeform 105"/>
            <p:cNvSpPr/>
            <p:nvPr/>
          </p:nvSpPr>
          <p:spPr bwMode="auto">
            <a:xfrm>
              <a:off x="8139355" y="4098300"/>
              <a:ext cx="80631" cy="23436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8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9" name="Freeform 107"/>
            <p:cNvSpPr>
              <a:spLocks noEditPoints="1"/>
            </p:cNvSpPr>
            <p:nvPr/>
          </p:nvSpPr>
          <p:spPr bwMode="auto">
            <a:xfrm>
              <a:off x="7893218" y="3755274"/>
              <a:ext cx="97606" cy="368593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chenying0907 7"/>
          <p:cNvSpPr/>
          <p:nvPr>
            <p:custDataLst>
              <p:tags r:id="rId1"/>
            </p:custDataLst>
          </p:nvPr>
        </p:nvSpPr>
        <p:spPr>
          <a:xfrm>
            <a:off x="3729432" y="1916136"/>
            <a:ext cx="2366568" cy="6618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cs typeface="+mn-ea"/>
                <a:sym typeface="Arial" panose="020B0604020202020204"/>
              </a:rPr>
              <a:t>此处应有视频</a:t>
            </a:r>
            <a:endParaRPr lang="zh-CN" altLang="en-US" sz="2800" dirty="0">
              <a:cs typeface="+mn-ea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339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3734536" y="1677440"/>
            <a:ext cx="4337233" cy="2102713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016315" y="394127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cs typeface="DFPShaoNvW5-GB" charset="-122"/>
                <a:sym typeface="Arial" panose="020B0604020202020204"/>
              </a:rPr>
              <a:t>核心算法</a:t>
            </a:r>
            <a:endParaRPr kumimoji="1" lang="zh-CN" altLang="en-US" sz="3600" dirty="0">
              <a:solidFill>
                <a:schemeClr val="tx2">
                  <a:lumMod val="75000"/>
                </a:schemeClr>
              </a:solidFill>
              <a:cs typeface="DFPShaoNvW5-GB" charset="-122"/>
              <a:sym typeface="Arial" panose="020B0604020202020204"/>
            </a:endParaRPr>
          </a:p>
        </p:txBody>
      </p:sp>
      <p:grpSp>
        <p:nvGrpSpPr>
          <p:cNvPr id="31" name="Group 70"/>
          <p:cNvGrpSpPr/>
          <p:nvPr/>
        </p:nvGrpSpPr>
        <p:grpSpPr>
          <a:xfrm>
            <a:off x="2769610" y="795534"/>
            <a:ext cx="6600172" cy="5135635"/>
            <a:chOff x="-1" y="0"/>
            <a:chExt cx="2335461" cy="1802808"/>
          </a:xfrm>
        </p:grpSpPr>
        <p:sp>
          <p:nvSpPr>
            <p:cNvPr id="3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4" name="chenying0907 68"/>
            <p:cNvSpPr/>
            <p:nvPr/>
          </p:nvSpPr>
          <p:spPr>
            <a:xfrm>
              <a:off x="1130300" y="1600199"/>
              <a:ext cx="20498" cy="2026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5084257" y="1965052"/>
            <a:ext cx="1623568" cy="1509690"/>
            <a:chOff x="4431238" y="1508012"/>
            <a:chExt cx="2360904" cy="2195308"/>
          </a:xfrm>
        </p:grpSpPr>
        <p:sp>
          <p:nvSpPr>
            <p:cNvPr id="3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434292" y="1860569"/>
              <a:ext cx="858274" cy="13426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DFPShaoNvW5-GB" charset="-122"/>
                  <a:sym typeface="Arial" panose="020B0604020202020204"/>
                </a:rPr>
                <a:t>4</a:t>
              </a:r>
              <a:endParaRPr kumimoji="1"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425826" y="4118752"/>
            <a:ext cx="3876891" cy="646273"/>
            <a:chOff x="7637775" y="5530041"/>
            <a:chExt cx="4000129" cy="646029"/>
          </a:xfrm>
        </p:grpSpPr>
        <p:sp>
          <p:nvSpPr>
            <p:cNvPr id="22" name="任意多边形 21"/>
            <p:cNvSpPr/>
            <p:nvPr/>
          </p:nvSpPr>
          <p:spPr>
            <a:xfrm>
              <a:off x="7637775" y="6096678"/>
              <a:ext cx="2494104" cy="79392"/>
            </a:xfrm>
            <a:custGeom>
              <a:avLst/>
              <a:gdLst>
                <a:gd name="connsiteX0" fmla="*/ 2569580 w 2569580"/>
                <a:gd name="connsiteY0" fmla="*/ 13982 h 95004"/>
                <a:gd name="connsiteX1" fmla="*/ 2187616 w 2569580"/>
                <a:gd name="connsiteY1" fmla="*/ 13982 h 95004"/>
                <a:gd name="connsiteX2" fmla="*/ 2118167 w 2569580"/>
                <a:gd name="connsiteY2" fmla="*/ 37131 h 95004"/>
                <a:gd name="connsiteX3" fmla="*/ 1481560 w 2569580"/>
                <a:gd name="connsiteY3" fmla="*/ 60280 h 95004"/>
                <a:gd name="connsiteX4" fmla="*/ 1388962 w 2569580"/>
                <a:gd name="connsiteY4" fmla="*/ 71855 h 95004"/>
                <a:gd name="connsiteX5" fmla="*/ 1307940 w 2569580"/>
                <a:gd name="connsiteY5" fmla="*/ 83430 h 95004"/>
                <a:gd name="connsiteX6" fmla="*/ 844952 w 2569580"/>
                <a:gd name="connsiteY6" fmla="*/ 71855 h 95004"/>
                <a:gd name="connsiteX7" fmla="*/ 775504 w 2569580"/>
                <a:gd name="connsiteY7" fmla="*/ 48706 h 95004"/>
                <a:gd name="connsiteX8" fmla="*/ 740780 w 2569580"/>
                <a:gd name="connsiteY8" fmla="*/ 37131 h 95004"/>
                <a:gd name="connsiteX9" fmla="*/ 254643 w 2569580"/>
                <a:gd name="connsiteY9" fmla="*/ 48706 h 95004"/>
                <a:gd name="connsiteX10" fmla="*/ 219919 w 2569580"/>
                <a:gd name="connsiteY10" fmla="*/ 60280 h 95004"/>
                <a:gd name="connsiteX11" fmla="*/ 196770 w 2569580"/>
                <a:gd name="connsiteY11" fmla="*/ 95004 h 95004"/>
                <a:gd name="connsiteX12" fmla="*/ 0 w 2569580"/>
                <a:gd name="connsiteY12" fmla="*/ 83430 h 95004"/>
                <a:gd name="connsiteX0-1" fmla="*/ 2541747 w 2541747"/>
                <a:gd name="connsiteY0-2" fmla="*/ 13982 h 95004"/>
                <a:gd name="connsiteX1-3" fmla="*/ 2159783 w 2541747"/>
                <a:gd name="connsiteY1-4" fmla="*/ 13982 h 95004"/>
                <a:gd name="connsiteX2-5" fmla="*/ 2090334 w 2541747"/>
                <a:gd name="connsiteY2-6" fmla="*/ 37131 h 95004"/>
                <a:gd name="connsiteX3-7" fmla="*/ 1453727 w 2541747"/>
                <a:gd name="connsiteY3-8" fmla="*/ 60280 h 95004"/>
                <a:gd name="connsiteX4-9" fmla="*/ 1361129 w 2541747"/>
                <a:gd name="connsiteY4-10" fmla="*/ 71855 h 95004"/>
                <a:gd name="connsiteX5-11" fmla="*/ 1280107 w 2541747"/>
                <a:gd name="connsiteY5-12" fmla="*/ 83430 h 95004"/>
                <a:gd name="connsiteX6-13" fmla="*/ 817119 w 2541747"/>
                <a:gd name="connsiteY6-14" fmla="*/ 71855 h 95004"/>
                <a:gd name="connsiteX7-15" fmla="*/ 747671 w 2541747"/>
                <a:gd name="connsiteY7-16" fmla="*/ 48706 h 95004"/>
                <a:gd name="connsiteX8-17" fmla="*/ 712947 w 2541747"/>
                <a:gd name="connsiteY8-18" fmla="*/ 37131 h 95004"/>
                <a:gd name="connsiteX9-19" fmla="*/ 226810 w 2541747"/>
                <a:gd name="connsiteY9-20" fmla="*/ 48706 h 95004"/>
                <a:gd name="connsiteX10-21" fmla="*/ 192086 w 2541747"/>
                <a:gd name="connsiteY10-22" fmla="*/ 60280 h 95004"/>
                <a:gd name="connsiteX11-23" fmla="*/ 168937 w 2541747"/>
                <a:gd name="connsiteY11-24" fmla="*/ 95004 h 95004"/>
                <a:gd name="connsiteX12-25" fmla="*/ 0 w 2541747"/>
                <a:gd name="connsiteY12-26" fmla="*/ 24815 h 95004"/>
                <a:gd name="connsiteX0-27" fmla="*/ 2541747 w 2541747"/>
                <a:gd name="connsiteY0-28" fmla="*/ 13982 h 95004"/>
                <a:gd name="connsiteX1-29" fmla="*/ 2159783 w 2541747"/>
                <a:gd name="connsiteY1-30" fmla="*/ 13982 h 95004"/>
                <a:gd name="connsiteX2-31" fmla="*/ 2090334 w 2541747"/>
                <a:gd name="connsiteY2-32" fmla="*/ 37131 h 95004"/>
                <a:gd name="connsiteX3-33" fmla="*/ 1453727 w 2541747"/>
                <a:gd name="connsiteY3-34" fmla="*/ 60280 h 95004"/>
                <a:gd name="connsiteX4-35" fmla="*/ 1361129 w 2541747"/>
                <a:gd name="connsiteY4-36" fmla="*/ 71855 h 95004"/>
                <a:gd name="connsiteX5-37" fmla="*/ 1280107 w 2541747"/>
                <a:gd name="connsiteY5-38" fmla="*/ 83430 h 95004"/>
                <a:gd name="connsiteX6-39" fmla="*/ 817119 w 2541747"/>
                <a:gd name="connsiteY6-40" fmla="*/ 71855 h 95004"/>
                <a:gd name="connsiteX7-41" fmla="*/ 747671 w 2541747"/>
                <a:gd name="connsiteY7-42" fmla="*/ 48706 h 95004"/>
                <a:gd name="connsiteX8-43" fmla="*/ 712947 w 2541747"/>
                <a:gd name="connsiteY8-44" fmla="*/ 37131 h 95004"/>
                <a:gd name="connsiteX9-45" fmla="*/ 226810 w 2541747"/>
                <a:gd name="connsiteY9-46" fmla="*/ 48706 h 95004"/>
                <a:gd name="connsiteX10-47" fmla="*/ 192086 w 2541747"/>
                <a:gd name="connsiteY10-48" fmla="*/ 60280 h 95004"/>
                <a:gd name="connsiteX11-49" fmla="*/ 168937 w 2541747"/>
                <a:gd name="connsiteY11-50" fmla="*/ 95004 h 95004"/>
                <a:gd name="connsiteX12-51" fmla="*/ 0 w 2541747"/>
                <a:gd name="connsiteY12-52" fmla="*/ 24815 h 95004"/>
                <a:gd name="connsiteX0-53" fmla="*/ 2537771 w 2537771"/>
                <a:gd name="connsiteY0-54" fmla="*/ 13982 h 95004"/>
                <a:gd name="connsiteX1-55" fmla="*/ 2155807 w 2537771"/>
                <a:gd name="connsiteY1-56" fmla="*/ 13982 h 95004"/>
                <a:gd name="connsiteX2-57" fmla="*/ 2086358 w 2537771"/>
                <a:gd name="connsiteY2-58" fmla="*/ 37131 h 95004"/>
                <a:gd name="connsiteX3-59" fmla="*/ 1449751 w 2537771"/>
                <a:gd name="connsiteY3-60" fmla="*/ 60280 h 95004"/>
                <a:gd name="connsiteX4-61" fmla="*/ 1357153 w 2537771"/>
                <a:gd name="connsiteY4-62" fmla="*/ 71855 h 95004"/>
                <a:gd name="connsiteX5-63" fmla="*/ 1276131 w 2537771"/>
                <a:gd name="connsiteY5-64" fmla="*/ 83430 h 95004"/>
                <a:gd name="connsiteX6-65" fmla="*/ 813143 w 2537771"/>
                <a:gd name="connsiteY6-66" fmla="*/ 71855 h 95004"/>
                <a:gd name="connsiteX7-67" fmla="*/ 743695 w 2537771"/>
                <a:gd name="connsiteY7-68" fmla="*/ 48706 h 95004"/>
                <a:gd name="connsiteX8-69" fmla="*/ 708971 w 2537771"/>
                <a:gd name="connsiteY8-70" fmla="*/ 37131 h 95004"/>
                <a:gd name="connsiteX9-71" fmla="*/ 222834 w 2537771"/>
                <a:gd name="connsiteY9-72" fmla="*/ 48706 h 95004"/>
                <a:gd name="connsiteX10-73" fmla="*/ 188110 w 2537771"/>
                <a:gd name="connsiteY10-74" fmla="*/ 60280 h 95004"/>
                <a:gd name="connsiteX11-75" fmla="*/ 164961 w 2537771"/>
                <a:gd name="connsiteY11-76" fmla="*/ 95004 h 95004"/>
                <a:gd name="connsiteX12-77" fmla="*/ 0 w 2537771"/>
                <a:gd name="connsiteY12-78" fmla="*/ 1369 h 95004"/>
                <a:gd name="connsiteX0-79" fmla="*/ 2537771 w 2537771"/>
                <a:gd name="connsiteY0-80" fmla="*/ 13982 h 83430"/>
                <a:gd name="connsiteX1-81" fmla="*/ 2155807 w 2537771"/>
                <a:gd name="connsiteY1-82" fmla="*/ 13982 h 83430"/>
                <a:gd name="connsiteX2-83" fmla="*/ 2086358 w 2537771"/>
                <a:gd name="connsiteY2-84" fmla="*/ 37131 h 83430"/>
                <a:gd name="connsiteX3-85" fmla="*/ 1449751 w 2537771"/>
                <a:gd name="connsiteY3-86" fmla="*/ 60280 h 83430"/>
                <a:gd name="connsiteX4-87" fmla="*/ 1357153 w 2537771"/>
                <a:gd name="connsiteY4-88" fmla="*/ 71855 h 83430"/>
                <a:gd name="connsiteX5-89" fmla="*/ 1276131 w 2537771"/>
                <a:gd name="connsiteY5-90" fmla="*/ 83430 h 83430"/>
                <a:gd name="connsiteX6-91" fmla="*/ 813143 w 2537771"/>
                <a:gd name="connsiteY6-92" fmla="*/ 71855 h 83430"/>
                <a:gd name="connsiteX7-93" fmla="*/ 743695 w 2537771"/>
                <a:gd name="connsiteY7-94" fmla="*/ 48706 h 83430"/>
                <a:gd name="connsiteX8-95" fmla="*/ 708971 w 2537771"/>
                <a:gd name="connsiteY8-96" fmla="*/ 37131 h 83430"/>
                <a:gd name="connsiteX9-97" fmla="*/ 222834 w 2537771"/>
                <a:gd name="connsiteY9-98" fmla="*/ 48706 h 83430"/>
                <a:gd name="connsiteX10-99" fmla="*/ 188110 w 2537771"/>
                <a:gd name="connsiteY10-100" fmla="*/ 60280 h 83430"/>
                <a:gd name="connsiteX11-101" fmla="*/ 93392 w 2537771"/>
                <a:gd name="connsiteY11-102" fmla="*/ 83281 h 83430"/>
                <a:gd name="connsiteX12-103" fmla="*/ 0 w 2537771"/>
                <a:gd name="connsiteY12-104" fmla="*/ 1369 h 83430"/>
                <a:gd name="connsiteX0-105" fmla="*/ 2537771 w 2537771"/>
                <a:gd name="connsiteY0-106" fmla="*/ 13982 h 83430"/>
                <a:gd name="connsiteX1-107" fmla="*/ 2155807 w 2537771"/>
                <a:gd name="connsiteY1-108" fmla="*/ 13982 h 83430"/>
                <a:gd name="connsiteX2-109" fmla="*/ 2086358 w 2537771"/>
                <a:gd name="connsiteY2-110" fmla="*/ 37131 h 83430"/>
                <a:gd name="connsiteX3-111" fmla="*/ 1449751 w 2537771"/>
                <a:gd name="connsiteY3-112" fmla="*/ 60280 h 83430"/>
                <a:gd name="connsiteX4-113" fmla="*/ 1357153 w 2537771"/>
                <a:gd name="connsiteY4-114" fmla="*/ 71855 h 83430"/>
                <a:gd name="connsiteX5-115" fmla="*/ 1276131 w 2537771"/>
                <a:gd name="connsiteY5-116" fmla="*/ 83430 h 83430"/>
                <a:gd name="connsiteX6-117" fmla="*/ 813143 w 2537771"/>
                <a:gd name="connsiteY6-118" fmla="*/ 71855 h 83430"/>
                <a:gd name="connsiteX7-119" fmla="*/ 743695 w 2537771"/>
                <a:gd name="connsiteY7-120" fmla="*/ 48706 h 83430"/>
                <a:gd name="connsiteX8-121" fmla="*/ 708971 w 2537771"/>
                <a:gd name="connsiteY8-122" fmla="*/ 37131 h 83430"/>
                <a:gd name="connsiteX9-123" fmla="*/ 254643 w 2537771"/>
                <a:gd name="connsiteY9-124" fmla="*/ 72152 h 83430"/>
                <a:gd name="connsiteX10-125" fmla="*/ 188110 w 2537771"/>
                <a:gd name="connsiteY10-126" fmla="*/ 60280 h 83430"/>
                <a:gd name="connsiteX11-127" fmla="*/ 93392 w 2537771"/>
                <a:gd name="connsiteY11-128" fmla="*/ 83281 h 83430"/>
                <a:gd name="connsiteX12-129" fmla="*/ 0 w 2537771"/>
                <a:gd name="connsiteY12-130" fmla="*/ 1369 h 83430"/>
                <a:gd name="connsiteX0-131" fmla="*/ 2537771 w 2537771"/>
                <a:gd name="connsiteY0-132" fmla="*/ 13982 h 83430"/>
                <a:gd name="connsiteX1-133" fmla="*/ 2155807 w 2537771"/>
                <a:gd name="connsiteY1-134" fmla="*/ 13982 h 83430"/>
                <a:gd name="connsiteX2-135" fmla="*/ 2086358 w 2537771"/>
                <a:gd name="connsiteY2-136" fmla="*/ 37131 h 83430"/>
                <a:gd name="connsiteX3-137" fmla="*/ 1449751 w 2537771"/>
                <a:gd name="connsiteY3-138" fmla="*/ 60280 h 83430"/>
                <a:gd name="connsiteX4-139" fmla="*/ 1357153 w 2537771"/>
                <a:gd name="connsiteY4-140" fmla="*/ 71855 h 83430"/>
                <a:gd name="connsiteX5-141" fmla="*/ 1276131 w 2537771"/>
                <a:gd name="connsiteY5-142" fmla="*/ 83430 h 83430"/>
                <a:gd name="connsiteX6-143" fmla="*/ 813143 w 2537771"/>
                <a:gd name="connsiteY6-144" fmla="*/ 71855 h 83430"/>
                <a:gd name="connsiteX7-145" fmla="*/ 743695 w 2537771"/>
                <a:gd name="connsiteY7-146" fmla="*/ 48706 h 83430"/>
                <a:gd name="connsiteX8-147" fmla="*/ 708971 w 2537771"/>
                <a:gd name="connsiteY8-148" fmla="*/ 37131 h 83430"/>
                <a:gd name="connsiteX9-149" fmla="*/ 254643 w 2537771"/>
                <a:gd name="connsiteY9-150" fmla="*/ 72152 h 83430"/>
                <a:gd name="connsiteX10-151" fmla="*/ 180158 w 2537771"/>
                <a:gd name="connsiteY10-152" fmla="*/ 48557 h 83430"/>
                <a:gd name="connsiteX11-153" fmla="*/ 93392 w 2537771"/>
                <a:gd name="connsiteY11-154" fmla="*/ 83281 h 83430"/>
                <a:gd name="connsiteX12-155" fmla="*/ 0 w 2537771"/>
                <a:gd name="connsiteY12-156" fmla="*/ 1369 h 83430"/>
                <a:gd name="connsiteX0-157" fmla="*/ 2537771 w 2537771"/>
                <a:gd name="connsiteY0-158" fmla="*/ 13982 h 83430"/>
                <a:gd name="connsiteX1-159" fmla="*/ 2155807 w 2537771"/>
                <a:gd name="connsiteY1-160" fmla="*/ 13982 h 83430"/>
                <a:gd name="connsiteX2-161" fmla="*/ 2086358 w 2537771"/>
                <a:gd name="connsiteY2-162" fmla="*/ 37131 h 83430"/>
                <a:gd name="connsiteX3-163" fmla="*/ 1449751 w 2537771"/>
                <a:gd name="connsiteY3-164" fmla="*/ 60280 h 83430"/>
                <a:gd name="connsiteX4-165" fmla="*/ 1357153 w 2537771"/>
                <a:gd name="connsiteY4-166" fmla="*/ 71855 h 83430"/>
                <a:gd name="connsiteX5-167" fmla="*/ 1276131 w 2537771"/>
                <a:gd name="connsiteY5-168" fmla="*/ 83430 h 83430"/>
                <a:gd name="connsiteX6-169" fmla="*/ 813143 w 2537771"/>
                <a:gd name="connsiteY6-170" fmla="*/ 71855 h 83430"/>
                <a:gd name="connsiteX7-171" fmla="*/ 743695 w 2537771"/>
                <a:gd name="connsiteY7-172" fmla="*/ 48706 h 83430"/>
                <a:gd name="connsiteX8-173" fmla="*/ 605592 w 2537771"/>
                <a:gd name="connsiteY8-174" fmla="*/ 60577 h 83430"/>
                <a:gd name="connsiteX9-175" fmla="*/ 254643 w 2537771"/>
                <a:gd name="connsiteY9-176" fmla="*/ 72152 h 83430"/>
                <a:gd name="connsiteX10-177" fmla="*/ 180158 w 2537771"/>
                <a:gd name="connsiteY10-178" fmla="*/ 48557 h 83430"/>
                <a:gd name="connsiteX11-179" fmla="*/ 93392 w 2537771"/>
                <a:gd name="connsiteY11-180" fmla="*/ 83281 h 83430"/>
                <a:gd name="connsiteX12-181" fmla="*/ 0 w 2537771"/>
                <a:gd name="connsiteY12-182" fmla="*/ 1369 h 83430"/>
                <a:gd name="connsiteX0-183" fmla="*/ 2537771 w 2537771"/>
                <a:gd name="connsiteY0-184" fmla="*/ 13982 h 83430"/>
                <a:gd name="connsiteX1-185" fmla="*/ 2155807 w 2537771"/>
                <a:gd name="connsiteY1-186" fmla="*/ 13982 h 83430"/>
                <a:gd name="connsiteX2-187" fmla="*/ 2086358 w 2537771"/>
                <a:gd name="connsiteY2-188" fmla="*/ 37131 h 83430"/>
                <a:gd name="connsiteX3-189" fmla="*/ 1449751 w 2537771"/>
                <a:gd name="connsiteY3-190" fmla="*/ 60280 h 83430"/>
                <a:gd name="connsiteX4-191" fmla="*/ 1357153 w 2537771"/>
                <a:gd name="connsiteY4-192" fmla="*/ 71855 h 83430"/>
                <a:gd name="connsiteX5-193" fmla="*/ 1276131 w 2537771"/>
                <a:gd name="connsiteY5-194" fmla="*/ 83430 h 83430"/>
                <a:gd name="connsiteX6-195" fmla="*/ 813143 w 2537771"/>
                <a:gd name="connsiteY6-196" fmla="*/ 71855 h 83430"/>
                <a:gd name="connsiteX7-197" fmla="*/ 747671 w 2537771"/>
                <a:gd name="connsiteY7-198" fmla="*/ 60429 h 83430"/>
                <a:gd name="connsiteX8-199" fmla="*/ 605592 w 2537771"/>
                <a:gd name="connsiteY8-200" fmla="*/ 60577 h 83430"/>
                <a:gd name="connsiteX9-201" fmla="*/ 254643 w 2537771"/>
                <a:gd name="connsiteY9-202" fmla="*/ 72152 h 83430"/>
                <a:gd name="connsiteX10-203" fmla="*/ 180158 w 2537771"/>
                <a:gd name="connsiteY10-204" fmla="*/ 48557 h 83430"/>
                <a:gd name="connsiteX11-205" fmla="*/ 93392 w 2537771"/>
                <a:gd name="connsiteY11-206" fmla="*/ 83281 h 83430"/>
                <a:gd name="connsiteX12-207" fmla="*/ 0 w 2537771"/>
                <a:gd name="connsiteY12-208" fmla="*/ 1369 h 83430"/>
                <a:gd name="connsiteX0-209" fmla="*/ 2537771 w 2537771"/>
                <a:gd name="connsiteY0-210" fmla="*/ 13982 h 83430"/>
                <a:gd name="connsiteX1-211" fmla="*/ 2155807 w 2537771"/>
                <a:gd name="connsiteY1-212" fmla="*/ 13982 h 83430"/>
                <a:gd name="connsiteX2-213" fmla="*/ 2086358 w 2537771"/>
                <a:gd name="connsiteY2-214" fmla="*/ 37131 h 83430"/>
                <a:gd name="connsiteX3-215" fmla="*/ 1449751 w 2537771"/>
                <a:gd name="connsiteY3-216" fmla="*/ 60280 h 83430"/>
                <a:gd name="connsiteX4-217" fmla="*/ 1357153 w 2537771"/>
                <a:gd name="connsiteY4-218" fmla="*/ 71855 h 83430"/>
                <a:gd name="connsiteX5-219" fmla="*/ 1276131 w 2537771"/>
                <a:gd name="connsiteY5-220" fmla="*/ 83430 h 83430"/>
                <a:gd name="connsiteX6-221" fmla="*/ 813143 w 2537771"/>
                <a:gd name="connsiteY6-222" fmla="*/ 71855 h 83430"/>
                <a:gd name="connsiteX7-223" fmla="*/ 747671 w 2537771"/>
                <a:gd name="connsiteY7-224" fmla="*/ 60429 h 83430"/>
                <a:gd name="connsiteX8-225" fmla="*/ 526070 w 2537771"/>
                <a:gd name="connsiteY8-226" fmla="*/ 33224 h 83430"/>
                <a:gd name="connsiteX9-227" fmla="*/ 254643 w 2537771"/>
                <a:gd name="connsiteY9-228" fmla="*/ 72152 h 83430"/>
                <a:gd name="connsiteX10-229" fmla="*/ 180158 w 2537771"/>
                <a:gd name="connsiteY10-230" fmla="*/ 48557 h 83430"/>
                <a:gd name="connsiteX11-231" fmla="*/ 93392 w 2537771"/>
                <a:gd name="connsiteY11-232" fmla="*/ 83281 h 83430"/>
                <a:gd name="connsiteX12-233" fmla="*/ 0 w 2537771"/>
                <a:gd name="connsiteY12-234" fmla="*/ 1369 h 83430"/>
                <a:gd name="connsiteX0-235" fmla="*/ 2537771 w 2537771"/>
                <a:gd name="connsiteY0-236" fmla="*/ 13982 h 83934"/>
                <a:gd name="connsiteX1-237" fmla="*/ 2155807 w 2537771"/>
                <a:gd name="connsiteY1-238" fmla="*/ 13982 h 83934"/>
                <a:gd name="connsiteX2-239" fmla="*/ 2086358 w 2537771"/>
                <a:gd name="connsiteY2-240" fmla="*/ 37131 h 83934"/>
                <a:gd name="connsiteX3-241" fmla="*/ 1449751 w 2537771"/>
                <a:gd name="connsiteY3-242" fmla="*/ 60280 h 83934"/>
                <a:gd name="connsiteX4-243" fmla="*/ 1357153 w 2537771"/>
                <a:gd name="connsiteY4-244" fmla="*/ 71855 h 83934"/>
                <a:gd name="connsiteX5-245" fmla="*/ 1276131 w 2537771"/>
                <a:gd name="connsiteY5-246" fmla="*/ 83430 h 83934"/>
                <a:gd name="connsiteX6-247" fmla="*/ 960259 w 2537771"/>
                <a:gd name="connsiteY6-248" fmla="*/ 79670 h 83934"/>
                <a:gd name="connsiteX7-249" fmla="*/ 747671 w 2537771"/>
                <a:gd name="connsiteY7-250" fmla="*/ 60429 h 83934"/>
                <a:gd name="connsiteX8-251" fmla="*/ 526070 w 2537771"/>
                <a:gd name="connsiteY8-252" fmla="*/ 33224 h 83934"/>
                <a:gd name="connsiteX9-253" fmla="*/ 254643 w 2537771"/>
                <a:gd name="connsiteY9-254" fmla="*/ 72152 h 83934"/>
                <a:gd name="connsiteX10-255" fmla="*/ 180158 w 2537771"/>
                <a:gd name="connsiteY10-256" fmla="*/ 48557 h 83934"/>
                <a:gd name="connsiteX11-257" fmla="*/ 93392 w 2537771"/>
                <a:gd name="connsiteY11-258" fmla="*/ 83281 h 83934"/>
                <a:gd name="connsiteX12-259" fmla="*/ 0 w 2537771"/>
                <a:gd name="connsiteY12-260" fmla="*/ 1369 h 83934"/>
                <a:gd name="connsiteX0-261" fmla="*/ 2537771 w 2537771"/>
                <a:gd name="connsiteY0-262" fmla="*/ 13982 h 83934"/>
                <a:gd name="connsiteX1-263" fmla="*/ 2155807 w 2537771"/>
                <a:gd name="connsiteY1-264" fmla="*/ 13982 h 83934"/>
                <a:gd name="connsiteX2-265" fmla="*/ 2086358 w 2537771"/>
                <a:gd name="connsiteY2-266" fmla="*/ 37131 h 83934"/>
                <a:gd name="connsiteX3-267" fmla="*/ 1449751 w 2537771"/>
                <a:gd name="connsiteY3-268" fmla="*/ 60280 h 83934"/>
                <a:gd name="connsiteX4-269" fmla="*/ 1357153 w 2537771"/>
                <a:gd name="connsiteY4-270" fmla="*/ 71855 h 83934"/>
                <a:gd name="connsiteX5-271" fmla="*/ 1276131 w 2537771"/>
                <a:gd name="connsiteY5-272" fmla="*/ 83430 h 83934"/>
                <a:gd name="connsiteX6-273" fmla="*/ 960259 w 2537771"/>
                <a:gd name="connsiteY6-274" fmla="*/ 79670 h 83934"/>
                <a:gd name="connsiteX7-275" fmla="*/ 747671 w 2537771"/>
                <a:gd name="connsiteY7-276" fmla="*/ 60429 h 83934"/>
                <a:gd name="connsiteX8-277" fmla="*/ 526070 w 2537771"/>
                <a:gd name="connsiteY8-278" fmla="*/ 33224 h 83934"/>
                <a:gd name="connsiteX9-279" fmla="*/ 254643 w 2537771"/>
                <a:gd name="connsiteY9-280" fmla="*/ 72152 h 83934"/>
                <a:gd name="connsiteX10-281" fmla="*/ 180158 w 2537771"/>
                <a:gd name="connsiteY10-282" fmla="*/ 48557 h 83934"/>
                <a:gd name="connsiteX11-283" fmla="*/ 93392 w 2537771"/>
                <a:gd name="connsiteY11-284" fmla="*/ 83281 h 83934"/>
                <a:gd name="connsiteX12-285" fmla="*/ 0 w 2537771"/>
                <a:gd name="connsiteY12-286" fmla="*/ 1369 h 83934"/>
                <a:gd name="connsiteX0-287" fmla="*/ 2537771 w 2537771"/>
                <a:gd name="connsiteY0-288" fmla="*/ 13982 h 85357"/>
                <a:gd name="connsiteX1-289" fmla="*/ 2155807 w 2537771"/>
                <a:gd name="connsiteY1-290" fmla="*/ 13982 h 85357"/>
                <a:gd name="connsiteX2-291" fmla="*/ 2086358 w 2537771"/>
                <a:gd name="connsiteY2-292" fmla="*/ 37131 h 85357"/>
                <a:gd name="connsiteX3-293" fmla="*/ 1449751 w 2537771"/>
                <a:gd name="connsiteY3-294" fmla="*/ 60280 h 85357"/>
                <a:gd name="connsiteX4-295" fmla="*/ 1365106 w 2537771"/>
                <a:gd name="connsiteY4-296" fmla="*/ 52317 h 85357"/>
                <a:gd name="connsiteX5-297" fmla="*/ 1276131 w 2537771"/>
                <a:gd name="connsiteY5-298" fmla="*/ 83430 h 85357"/>
                <a:gd name="connsiteX6-299" fmla="*/ 960259 w 2537771"/>
                <a:gd name="connsiteY6-300" fmla="*/ 79670 h 85357"/>
                <a:gd name="connsiteX7-301" fmla="*/ 747671 w 2537771"/>
                <a:gd name="connsiteY7-302" fmla="*/ 60429 h 85357"/>
                <a:gd name="connsiteX8-303" fmla="*/ 526070 w 2537771"/>
                <a:gd name="connsiteY8-304" fmla="*/ 33224 h 85357"/>
                <a:gd name="connsiteX9-305" fmla="*/ 254643 w 2537771"/>
                <a:gd name="connsiteY9-306" fmla="*/ 72152 h 85357"/>
                <a:gd name="connsiteX10-307" fmla="*/ 180158 w 2537771"/>
                <a:gd name="connsiteY10-308" fmla="*/ 48557 h 85357"/>
                <a:gd name="connsiteX11-309" fmla="*/ 93392 w 2537771"/>
                <a:gd name="connsiteY11-310" fmla="*/ 83281 h 85357"/>
                <a:gd name="connsiteX12-311" fmla="*/ 0 w 2537771"/>
                <a:gd name="connsiteY12-312" fmla="*/ 1369 h 85357"/>
                <a:gd name="connsiteX0-313" fmla="*/ 2537771 w 2537771"/>
                <a:gd name="connsiteY0-314" fmla="*/ 13982 h 85357"/>
                <a:gd name="connsiteX1-315" fmla="*/ 2155807 w 2537771"/>
                <a:gd name="connsiteY1-316" fmla="*/ 13982 h 85357"/>
                <a:gd name="connsiteX2-317" fmla="*/ 2086358 w 2537771"/>
                <a:gd name="connsiteY2-318" fmla="*/ 37131 h 85357"/>
                <a:gd name="connsiteX3-319" fmla="*/ 1604819 w 2537771"/>
                <a:gd name="connsiteY3-320" fmla="*/ 72003 h 85357"/>
                <a:gd name="connsiteX4-321" fmla="*/ 1365106 w 2537771"/>
                <a:gd name="connsiteY4-322" fmla="*/ 52317 h 85357"/>
                <a:gd name="connsiteX5-323" fmla="*/ 1276131 w 2537771"/>
                <a:gd name="connsiteY5-324" fmla="*/ 83430 h 85357"/>
                <a:gd name="connsiteX6-325" fmla="*/ 960259 w 2537771"/>
                <a:gd name="connsiteY6-326" fmla="*/ 79670 h 85357"/>
                <a:gd name="connsiteX7-327" fmla="*/ 747671 w 2537771"/>
                <a:gd name="connsiteY7-328" fmla="*/ 60429 h 85357"/>
                <a:gd name="connsiteX8-329" fmla="*/ 526070 w 2537771"/>
                <a:gd name="connsiteY8-330" fmla="*/ 33224 h 85357"/>
                <a:gd name="connsiteX9-331" fmla="*/ 254643 w 2537771"/>
                <a:gd name="connsiteY9-332" fmla="*/ 72152 h 85357"/>
                <a:gd name="connsiteX10-333" fmla="*/ 180158 w 2537771"/>
                <a:gd name="connsiteY10-334" fmla="*/ 48557 h 85357"/>
                <a:gd name="connsiteX11-335" fmla="*/ 93392 w 2537771"/>
                <a:gd name="connsiteY11-336" fmla="*/ 83281 h 85357"/>
                <a:gd name="connsiteX12-337" fmla="*/ 0 w 2537771"/>
                <a:gd name="connsiteY12-338" fmla="*/ 1369 h 85357"/>
                <a:gd name="connsiteX0-339" fmla="*/ 2537771 w 2537771"/>
                <a:gd name="connsiteY0-340" fmla="*/ 13982 h 83281"/>
                <a:gd name="connsiteX1-341" fmla="*/ 2155807 w 2537771"/>
                <a:gd name="connsiteY1-342" fmla="*/ 13982 h 83281"/>
                <a:gd name="connsiteX2-343" fmla="*/ 2086358 w 2537771"/>
                <a:gd name="connsiteY2-344" fmla="*/ 37131 h 83281"/>
                <a:gd name="connsiteX3-345" fmla="*/ 1604819 w 2537771"/>
                <a:gd name="connsiteY3-346" fmla="*/ 72003 h 83281"/>
                <a:gd name="connsiteX4-347" fmla="*/ 1365106 w 2537771"/>
                <a:gd name="connsiteY4-348" fmla="*/ 52317 h 83281"/>
                <a:gd name="connsiteX5-349" fmla="*/ 1188657 w 2537771"/>
                <a:gd name="connsiteY5-350" fmla="*/ 71707 h 83281"/>
                <a:gd name="connsiteX6-351" fmla="*/ 960259 w 2537771"/>
                <a:gd name="connsiteY6-352" fmla="*/ 79670 h 83281"/>
                <a:gd name="connsiteX7-353" fmla="*/ 747671 w 2537771"/>
                <a:gd name="connsiteY7-354" fmla="*/ 60429 h 83281"/>
                <a:gd name="connsiteX8-355" fmla="*/ 526070 w 2537771"/>
                <a:gd name="connsiteY8-356" fmla="*/ 33224 h 83281"/>
                <a:gd name="connsiteX9-357" fmla="*/ 254643 w 2537771"/>
                <a:gd name="connsiteY9-358" fmla="*/ 72152 h 83281"/>
                <a:gd name="connsiteX10-359" fmla="*/ 180158 w 2537771"/>
                <a:gd name="connsiteY10-360" fmla="*/ 48557 h 83281"/>
                <a:gd name="connsiteX11-361" fmla="*/ 93392 w 2537771"/>
                <a:gd name="connsiteY11-362" fmla="*/ 83281 h 83281"/>
                <a:gd name="connsiteX12-363" fmla="*/ 0 w 2537771"/>
                <a:gd name="connsiteY12-364" fmla="*/ 1369 h 83281"/>
                <a:gd name="connsiteX0-365" fmla="*/ 2537771 w 2537771"/>
                <a:gd name="connsiteY0-366" fmla="*/ 12613 h 81912"/>
                <a:gd name="connsiteX1-367" fmla="*/ 2191592 w 2537771"/>
                <a:gd name="connsiteY1-368" fmla="*/ 39967 h 81912"/>
                <a:gd name="connsiteX2-369" fmla="*/ 2086358 w 2537771"/>
                <a:gd name="connsiteY2-370" fmla="*/ 35762 h 81912"/>
                <a:gd name="connsiteX3-371" fmla="*/ 1604819 w 2537771"/>
                <a:gd name="connsiteY3-372" fmla="*/ 70634 h 81912"/>
                <a:gd name="connsiteX4-373" fmla="*/ 1365106 w 2537771"/>
                <a:gd name="connsiteY4-374" fmla="*/ 50948 h 81912"/>
                <a:gd name="connsiteX5-375" fmla="*/ 1188657 w 2537771"/>
                <a:gd name="connsiteY5-376" fmla="*/ 70338 h 81912"/>
                <a:gd name="connsiteX6-377" fmla="*/ 960259 w 2537771"/>
                <a:gd name="connsiteY6-378" fmla="*/ 78301 h 81912"/>
                <a:gd name="connsiteX7-379" fmla="*/ 747671 w 2537771"/>
                <a:gd name="connsiteY7-380" fmla="*/ 59060 h 81912"/>
                <a:gd name="connsiteX8-381" fmla="*/ 526070 w 2537771"/>
                <a:gd name="connsiteY8-382" fmla="*/ 31855 h 81912"/>
                <a:gd name="connsiteX9-383" fmla="*/ 254643 w 2537771"/>
                <a:gd name="connsiteY9-384" fmla="*/ 70783 h 81912"/>
                <a:gd name="connsiteX10-385" fmla="*/ 180158 w 2537771"/>
                <a:gd name="connsiteY10-386" fmla="*/ 47188 h 81912"/>
                <a:gd name="connsiteX11-387" fmla="*/ 93392 w 2537771"/>
                <a:gd name="connsiteY11-388" fmla="*/ 81912 h 81912"/>
                <a:gd name="connsiteX12-389" fmla="*/ 0 w 2537771"/>
                <a:gd name="connsiteY12-390" fmla="*/ 0 h 81912"/>
                <a:gd name="connsiteX0-391" fmla="*/ 2537771 w 2537771"/>
                <a:gd name="connsiteY0-392" fmla="*/ 12613 h 81912"/>
                <a:gd name="connsiteX1-393" fmla="*/ 2191592 w 2537771"/>
                <a:gd name="connsiteY1-394" fmla="*/ 39967 h 81912"/>
                <a:gd name="connsiteX2-395" fmla="*/ 2054548 w 2537771"/>
                <a:gd name="connsiteY2-396" fmla="*/ 27946 h 81912"/>
                <a:gd name="connsiteX3-397" fmla="*/ 1604819 w 2537771"/>
                <a:gd name="connsiteY3-398" fmla="*/ 70634 h 81912"/>
                <a:gd name="connsiteX4-399" fmla="*/ 1365106 w 2537771"/>
                <a:gd name="connsiteY4-400" fmla="*/ 50948 h 81912"/>
                <a:gd name="connsiteX5-401" fmla="*/ 1188657 w 2537771"/>
                <a:gd name="connsiteY5-402" fmla="*/ 70338 h 81912"/>
                <a:gd name="connsiteX6-403" fmla="*/ 960259 w 2537771"/>
                <a:gd name="connsiteY6-404" fmla="*/ 78301 h 81912"/>
                <a:gd name="connsiteX7-405" fmla="*/ 747671 w 2537771"/>
                <a:gd name="connsiteY7-406" fmla="*/ 59060 h 81912"/>
                <a:gd name="connsiteX8-407" fmla="*/ 526070 w 2537771"/>
                <a:gd name="connsiteY8-408" fmla="*/ 31855 h 81912"/>
                <a:gd name="connsiteX9-409" fmla="*/ 254643 w 2537771"/>
                <a:gd name="connsiteY9-410" fmla="*/ 70783 h 81912"/>
                <a:gd name="connsiteX10-411" fmla="*/ 180158 w 2537771"/>
                <a:gd name="connsiteY10-412" fmla="*/ 47188 h 81912"/>
                <a:gd name="connsiteX11-413" fmla="*/ 93392 w 2537771"/>
                <a:gd name="connsiteY11-414" fmla="*/ 81912 h 81912"/>
                <a:gd name="connsiteX12-415" fmla="*/ 0 w 2537771"/>
                <a:gd name="connsiteY12-416" fmla="*/ 0 h 81912"/>
                <a:gd name="connsiteX0-417" fmla="*/ 2537771 w 2537771"/>
                <a:gd name="connsiteY0-418" fmla="*/ 12613 h 79392"/>
                <a:gd name="connsiteX1-419" fmla="*/ 2191592 w 2537771"/>
                <a:gd name="connsiteY1-420" fmla="*/ 39967 h 79392"/>
                <a:gd name="connsiteX2-421" fmla="*/ 2054548 w 2537771"/>
                <a:gd name="connsiteY2-422" fmla="*/ 27946 h 79392"/>
                <a:gd name="connsiteX3-423" fmla="*/ 1604819 w 2537771"/>
                <a:gd name="connsiteY3-424" fmla="*/ 70634 h 79392"/>
                <a:gd name="connsiteX4-425" fmla="*/ 1365106 w 2537771"/>
                <a:gd name="connsiteY4-426" fmla="*/ 50948 h 79392"/>
                <a:gd name="connsiteX5-427" fmla="*/ 1188657 w 2537771"/>
                <a:gd name="connsiteY5-428" fmla="*/ 70338 h 79392"/>
                <a:gd name="connsiteX6-429" fmla="*/ 960259 w 2537771"/>
                <a:gd name="connsiteY6-430" fmla="*/ 78301 h 79392"/>
                <a:gd name="connsiteX7-431" fmla="*/ 747671 w 2537771"/>
                <a:gd name="connsiteY7-432" fmla="*/ 59060 h 79392"/>
                <a:gd name="connsiteX8-433" fmla="*/ 526070 w 2537771"/>
                <a:gd name="connsiteY8-434" fmla="*/ 31855 h 79392"/>
                <a:gd name="connsiteX9-435" fmla="*/ 254643 w 2537771"/>
                <a:gd name="connsiteY9-436" fmla="*/ 70783 h 79392"/>
                <a:gd name="connsiteX10-437" fmla="*/ 180158 w 2537771"/>
                <a:gd name="connsiteY10-438" fmla="*/ 47188 h 79392"/>
                <a:gd name="connsiteX11-439" fmla="*/ 105320 w 2537771"/>
                <a:gd name="connsiteY11-440" fmla="*/ 62373 h 79392"/>
                <a:gd name="connsiteX12-441" fmla="*/ 0 w 2537771"/>
                <a:gd name="connsiteY12-442" fmla="*/ 0 h 7939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</a:cxnLst>
              <a:rect l="l" t="t" r="r" b="b"/>
              <a:pathLst>
                <a:path w="2537771" h="79392">
                  <a:moveTo>
                    <a:pt x="2537771" y="12613"/>
                  </a:moveTo>
                  <a:cubicBezTo>
                    <a:pt x="2372259" y="-2434"/>
                    <a:pt x="2272129" y="37412"/>
                    <a:pt x="2191592" y="39967"/>
                  </a:cubicBezTo>
                  <a:cubicBezTo>
                    <a:pt x="2111055" y="42522"/>
                    <a:pt x="2152344" y="22835"/>
                    <a:pt x="2054548" y="27946"/>
                  </a:cubicBezTo>
                  <a:cubicBezTo>
                    <a:pt x="1956753" y="33057"/>
                    <a:pt x="2056264" y="56072"/>
                    <a:pt x="1604819" y="70634"/>
                  </a:cubicBezTo>
                  <a:cubicBezTo>
                    <a:pt x="1524915" y="64072"/>
                    <a:pt x="1434466" y="50997"/>
                    <a:pt x="1365106" y="50948"/>
                  </a:cubicBezTo>
                  <a:cubicBezTo>
                    <a:pt x="1295746" y="50899"/>
                    <a:pt x="1256132" y="65779"/>
                    <a:pt x="1188657" y="70338"/>
                  </a:cubicBezTo>
                  <a:cubicBezTo>
                    <a:pt x="1121183" y="74897"/>
                    <a:pt x="1114588" y="82159"/>
                    <a:pt x="960259" y="78301"/>
                  </a:cubicBezTo>
                  <a:cubicBezTo>
                    <a:pt x="937110" y="70585"/>
                    <a:pt x="820036" y="66801"/>
                    <a:pt x="747671" y="59060"/>
                  </a:cubicBezTo>
                  <a:cubicBezTo>
                    <a:pt x="675306" y="51319"/>
                    <a:pt x="608241" y="29901"/>
                    <a:pt x="526070" y="31855"/>
                  </a:cubicBezTo>
                  <a:cubicBezTo>
                    <a:pt x="443899" y="33809"/>
                    <a:pt x="312295" y="68228"/>
                    <a:pt x="254643" y="70783"/>
                  </a:cubicBezTo>
                  <a:cubicBezTo>
                    <a:pt x="196991" y="73338"/>
                    <a:pt x="205045" y="48590"/>
                    <a:pt x="180158" y="47188"/>
                  </a:cubicBezTo>
                  <a:cubicBezTo>
                    <a:pt x="155271" y="45786"/>
                    <a:pt x="113036" y="50798"/>
                    <a:pt x="105320" y="62373"/>
                  </a:cubicBezTo>
                  <a:cubicBezTo>
                    <a:pt x="49008" y="38977"/>
                    <a:pt x="8599" y="82012"/>
                    <a:pt x="0" y="0"/>
                  </a:cubicBezTo>
                </a:path>
              </a:pathLst>
            </a:custGeom>
            <a:noFill/>
            <a:ln w="34925"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3" name="Freeform 118"/>
            <p:cNvSpPr>
              <a:spLocks noEditPoints="1"/>
            </p:cNvSpPr>
            <p:nvPr/>
          </p:nvSpPr>
          <p:spPr bwMode="auto">
            <a:xfrm flipH="1">
              <a:off x="10124063" y="5530041"/>
              <a:ext cx="1513841" cy="619089"/>
            </a:xfrm>
            <a:custGeom>
              <a:avLst/>
              <a:gdLst>
                <a:gd name="T0" fmla="*/ 250 w 257"/>
                <a:gd name="T1" fmla="*/ 87 h 92"/>
                <a:gd name="T2" fmla="*/ 215 w 257"/>
                <a:gd name="T3" fmla="*/ 84 h 92"/>
                <a:gd name="T4" fmla="*/ 204 w 257"/>
                <a:gd name="T5" fmla="*/ 87 h 92"/>
                <a:gd name="T6" fmla="*/ 146 w 257"/>
                <a:gd name="T7" fmla="*/ 88 h 92"/>
                <a:gd name="T8" fmla="*/ 116 w 257"/>
                <a:gd name="T9" fmla="*/ 85 h 92"/>
                <a:gd name="T10" fmla="*/ 54 w 257"/>
                <a:gd name="T11" fmla="*/ 54 h 92"/>
                <a:gd name="T12" fmla="*/ 2 w 257"/>
                <a:gd name="T13" fmla="*/ 30 h 92"/>
                <a:gd name="T14" fmla="*/ 16 w 257"/>
                <a:gd name="T15" fmla="*/ 0 h 92"/>
                <a:gd name="T16" fmla="*/ 42 w 257"/>
                <a:gd name="T17" fmla="*/ 12 h 92"/>
                <a:gd name="T18" fmla="*/ 78 w 257"/>
                <a:gd name="T19" fmla="*/ 31 h 92"/>
                <a:gd name="T20" fmla="*/ 134 w 257"/>
                <a:gd name="T21" fmla="*/ 61 h 92"/>
                <a:gd name="T22" fmla="*/ 171 w 257"/>
                <a:gd name="T23" fmla="*/ 84 h 92"/>
                <a:gd name="T24" fmla="*/ 186 w 257"/>
                <a:gd name="T25" fmla="*/ 72 h 92"/>
                <a:gd name="T26" fmla="*/ 206 w 257"/>
                <a:gd name="T27" fmla="*/ 71 h 92"/>
                <a:gd name="T28" fmla="*/ 225 w 257"/>
                <a:gd name="T29" fmla="*/ 79 h 92"/>
                <a:gd name="T30" fmla="*/ 254 w 257"/>
                <a:gd name="T31" fmla="*/ 82 h 92"/>
                <a:gd name="T32" fmla="*/ 237 w 257"/>
                <a:gd name="T33" fmla="*/ 80 h 92"/>
                <a:gd name="T34" fmla="*/ 217 w 257"/>
                <a:gd name="T35" fmla="*/ 82 h 92"/>
                <a:gd name="T36" fmla="*/ 244 w 257"/>
                <a:gd name="T37" fmla="*/ 82 h 92"/>
                <a:gd name="T38" fmla="*/ 187 w 257"/>
                <a:gd name="T39" fmla="*/ 70 h 92"/>
                <a:gd name="T40" fmla="*/ 188 w 257"/>
                <a:gd name="T41" fmla="*/ 86 h 92"/>
                <a:gd name="T42" fmla="*/ 158 w 257"/>
                <a:gd name="T43" fmla="*/ 84 h 92"/>
                <a:gd name="T44" fmla="*/ 172 w 257"/>
                <a:gd name="T45" fmla="*/ 87 h 92"/>
                <a:gd name="T46" fmla="*/ 195 w 257"/>
                <a:gd name="T47" fmla="*/ 74 h 92"/>
                <a:gd name="T48" fmla="*/ 202 w 257"/>
                <a:gd name="T49" fmla="*/ 72 h 92"/>
                <a:gd name="T50" fmla="*/ 211 w 257"/>
                <a:gd name="T51" fmla="*/ 78 h 92"/>
                <a:gd name="T52" fmla="*/ 148 w 257"/>
                <a:gd name="T53" fmla="*/ 85 h 92"/>
                <a:gd name="T54" fmla="*/ 132 w 257"/>
                <a:gd name="T55" fmla="*/ 72 h 92"/>
                <a:gd name="T56" fmla="*/ 139 w 257"/>
                <a:gd name="T57" fmla="*/ 85 h 92"/>
                <a:gd name="T58" fmla="*/ 122 w 257"/>
                <a:gd name="T59" fmla="*/ 58 h 92"/>
                <a:gd name="T60" fmla="*/ 130 w 257"/>
                <a:gd name="T61" fmla="*/ 71 h 92"/>
                <a:gd name="T62" fmla="*/ 70 w 257"/>
                <a:gd name="T63" fmla="*/ 56 h 92"/>
                <a:gd name="T64" fmla="*/ 110 w 257"/>
                <a:gd name="T65" fmla="*/ 76 h 92"/>
                <a:gd name="T66" fmla="*/ 120 w 257"/>
                <a:gd name="T67" fmla="*/ 57 h 92"/>
                <a:gd name="T68" fmla="*/ 74 w 257"/>
                <a:gd name="T69" fmla="*/ 31 h 92"/>
                <a:gd name="T70" fmla="*/ 111 w 257"/>
                <a:gd name="T71" fmla="*/ 55 h 92"/>
                <a:gd name="T72" fmla="*/ 91 w 257"/>
                <a:gd name="T73" fmla="*/ 60 h 92"/>
                <a:gd name="T74" fmla="*/ 53 w 257"/>
                <a:gd name="T75" fmla="*/ 37 h 92"/>
                <a:gd name="T76" fmla="*/ 34 w 257"/>
                <a:gd name="T77" fmla="*/ 10 h 92"/>
                <a:gd name="T78" fmla="*/ 112 w 257"/>
                <a:gd name="T79" fmla="*/ 59 h 92"/>
                <a:gd name="T80" fmla="*/ 77 w 257"/>
                <a:gd name="T81" fmla="*/ 39 h 92"/>
                <a:gd name="T82" fmla="*/ 49 w 257"/>
                <a:gd name="T83" fmla="*/ 22 h 92"/>
                <a:gd name="T84" fmla="*/ 58 w 257"/>
                <a:gd name="T85" fmla="*/ 39 h 92"/>
                <a:gd name="T86" fmla="*/ 113 w 257"/>
                <a:gd name="T87" fmla="*/ 60 h 92"/>
                <a:gd name="T88" fmla="*/ 110 w 257"/>
                <a:gd name="T89" fmla="*/ 78 h 92"/>
                <a:gd name="T90" fmla="*/ 67 w 257"/>
                <a:gd name="T91" fmla="*/ 57 h 92"/>
                <a:gd name="T92" fmla="*/ 21 w 257"/>
                <a:gd name="T93" fmla="*/ 38 h 92"/>
                <a:gd name="T94" fmla="*/ 102 w 257"/>
                <a:gd name="T95" fmla="*/ 75 h 92"/>
                <a:gd name="T96" fmla="*/ 32 w 257"/>
                <a:gd name="T97" fmla="*/ 8 h 92"/>
                <a:gd name="T98" fmla="*/ 18 w 257"/>
                <a:gd name="T99" fmla="*/ 37 h 92"/>
                <a:gd name="T100" fmla="*/ 8 w 257"/>
                <a:gd name="T101" fmla="*/ 9 h 92"/>
                <a:gd name="T102" fmla="*/ 7 w 257"/>
                <a:gd name="T103" fmla="*/ 28 h 92"/>
                <a:gd name="T104" fmla="*/ 20 w 257"/>
                <a:gd name="T105" fmla="*/ 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7" h="92">
                  <a:moveTo>
                    <a:pt x="256" y="83"/>
                  </a:moveTo>
                  <a:cubicBezTo>
                    <a:pt x="256" y="84"/>
                    <a:pt x="257" y="87"/>
                    <a:pt x="256" y="89"/>
                  </a:cubicBezTo>
                  <a:cubicBezTo>
                    <a:pt x="253" y="89"/>
                    <a:pt x="253" y="88"/>
                    <a:pt x="250" y="87"/>
                  </a:cubicBezTo>
                  <a:cubicBezTo>
                    <a:pt x="244" y="86"/>
                    <a:pt x="238" y="83"/>
                    <a:pt x="231" y="84"/>
                  </a:cubicBezTo>
                  <a:cubicBezTo>
                    <a:pt x="229" y="84"/>
                    <a:pt x="227" y="86"/>
                    <a:pt x="225" y="86"/>
                  </a:cubicBezTo>
                  <a:cubicBezTo>
                    <a:pt x="221" y="86"/>
                    <a:pt x="219" y="84"/>
                    <a:pt x="215" y="84"/>
                  </a:cubicBezTo>
                  <a:cubicBezTo>
                    <a:pt x="212" y="82"/>
                    <a:pt x="208" y="79"/>
                    <a:pt x="205" y="76"/>
                  </a:cubicBezTo>
                  <a:cubicBezTo>
                    <a:pt x="206" y="79"/>
                    <a:pt x="208" y="81"/>
                    <a:pt x="208" y="84"/>
                  </a:cubicBezTo>
                  <a:cubicBezTo>
                    <a:pt x="207" y="86"/>
                    <a:pt x="205" y="86"/>
                    <a:pt x="204" y="87"/>
                  </a:cubicBezTo>
                  <a:cubicBezTo>
                    <a:pt x="196" y="87"/>
                    <a:pt x="189" y="90"/>
                    <a:pt x="183" y="91"/>
                  </a:cubicBezTo>
                  <a:cubicBezTo>
                    <a:pt x="172" y="91"/>
                    <a:pt x="163" y="85"/>
                    <a:pt x="152" y="86"/>
                  </a:cubicBezTo>
                  <a:cubicBezTo>
                    <a:pt x="150" y="87"/>
                    <a:pt x="148" y="88"/>
                    <a:pt x="146" y="88"/>
                  </a:cubicBezTo>
                  <a:cubicBezTo>
                    <a:pt x="142" y="88"/>
                    <a:pt x="138" y="87"/>
                    <a:pt x="134" y="87"/>
                  </a:cubicBezTo>
                  <a:cubicBezTo>
                    <a:pt x="130" y="87"/>
                    <a:pt x="125" y="86"/>
                    <a:pt x="121" y="86"/>
                  </a:cubicBezTo>
                  <a:cubicBezTo>
                    <a:pt x="119" y="87"/>
                    <a:pt x="117" y="87"/>
                    <a:pt x="116" y="85"/>
                  </a:cubicBezTo>
                  <a:cubicBezTo>
                    <a:pt x="105" y="79"/>
                    <a:pt x="94" y="73"/>
                    <a:pt x="83" y="67"/>
                  </a:cubicBezTo>
                  <a:cubicBezTo>
                    <a:pt x="79" y="65"/>
                    <a:pt x="76" y="63"/>
                    <a:pt x="72" y="61"/>
                  </a:cubicBezTo>
                  <a:cubicBezTo>
                    <a:pt x="66" y="59"/>
                    <a:pt x="60" y="57"/>
                    <a:pt x="54" y="54"/>
                  </a:cubicBezTo>
                  <a:cubicBezTo>
                    <a:pt x="43" y="49"/>
                    <a:pt x="31" y="46"/>
                    <a:pt x="21" y="40"/>
                  </a:cubicBezTo>
                  <a:cubicBezTo>
                    <a:pt x="17" y="38"/>
                    <a:pt x="12" y="36"/>
                    <a:pt x="8" y="34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4"/>
                  </a:cubicBezTo>
                  <a:cubicBezTo>
                    <a:pt x="0" y="18"/>
                    <a:pt x="5" y="9"/>
                    <a:pt x="8" y="5"/>
                  </a:cubicBezTo>
                  <a:cubicBezTo>
                    <a:pt x="10" y="3"/>
                    <a:pt x="13" y="1"/>
                    <a:pt x="16" y="0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6" y="3"/>
                    <a:pt x="33" y="7"/>
                    <a:pt x="39" y="10"/>
                  </a:cubicBezTo>
                  <a:cubicBezTo>
                    <a:pt x="40" y="11"/>
                    <a:pt x="41" y="11"/>
                    <a:pt x="42" y="12"/>
                  </a:cubicBezTo>
                  <a:cubicBezTo>
                    <a:pt x="45" y="13"/>
                    <a:pt x="48" y="15"/>
                    <a:pt x="52" y="17"/>
                  </a:cubicBezTo>
                  <a:cubicBezTo>
                    <a:pt x="58" y="20"/>
                    <a:pt x="64" y="23"/>
                    <a:pt x="70" y="26"/>
                  </a:cubicBezTo>
                  <a:cubicBezTo>
                    <a:pt x="73" y="28"/>
                    <a:pt x="75" y="30"/>
                    <a:pt x="78" y="31"/>
                  </a:cubicBezTo>
                  <a:cubicBezTo>
                    <a:pt x="91" y="39"/>
                    <a:pt x="104" y="46"/>
                    <a:pt x="117" y="53"/>
                  </a:cubicBezTo>
                  <a:cubicBezTo>
                    <a:pt x="120" y="55"/>
                    <a:pt x="123" y="56"/>
                    <a:pt x="126" y="57"/>
                  </a:cubicBezTo>
                  <a:cubicBezTo>
                    <a:pt x="128" y="59"/>
                    <a:pt x="131" y="61"/>
                    <a:pt x="134" y="61"/>
                  </a:cubicBezTo>
                  <a:cubicBezTo>
                    <a:pt x="139" y="68"/>
                    <a:pt x="145" y="74"/>
                    <a:pt x="150" y="82"/>
                  </a:cubicBezTo>
                  <a:cubicBezTo>
                    <a:pt x="153" y="81"/>
                    <a:pt x="157" y="82"/>
                    <a:pt x="162" y="82"/>
                  </a:cubicBezTo>
                  <a:cubicBezTo>
                    <a:pt x="165" y="82"/>
                    <a:pt x="168" y="83"/>
                    <a:pt x="171" y="84"/>
                  </a:cubicBezTo>
                  <a:cubicBezTo>
                    <a:pt x="176" y="84"/>
                    <a:pt x="181" y="84"/>
                    <a:pt x="185" y="84"/>
                  </a:cubicBezTo>
                  <a:cubicBezTo>
                    <a:pt x="191" y="85"/>
                    <a:pt x="196" y="83"/>
                    <a:pt x="200" y="80"/>
                  </a:cubicBezTo>
                  <a:cubicBezTo>
                    <a:pt x="198" y="75"/>
                    <a:pt x="188" y="78"/>
                    <a:pt x="186" y="72"/>
                  </a:cubicBezTo>
                  <a:cubicBezTo>
                    <a:pt x="185" y="67"/>
                    <a:pt x="190" y="65"/>
                    <a:pt x="195" y="66"/>
                  </a:cubicBezTo>
                  <a:cubicBezTo>
                    <a:pt x="196" y="66"/>
                    <a:pt x="197" y="66"/>
                    <a:pt x="198" y="67"/>
                  </a:cubicBezTo>
                  <a:cubicBezTo>
                    <a:pt x="201" y="68"/>
                    <a:pt x="203" y="70"/>
                    <a:pt x="206" y="71"/>
                  </a:cubicBezTo>
                  <a:cubicBezTo>
                    <a:pt x="208" y="73"/>
                    <a:pt x="211" y="76"/>
                    <a:pt x="213" y="77"/>
                  </a:cubicBezTo>
                  <a:cubicBezTo>
                    <a:pt x="214" y="78"/>
                    <a:pt x="216" y="78"/>
                    <a:pt x="218" y="79"/>
                  </a:cubicBezTo>
                  <a:cubicBezTo>
                    <a:pt x="221" y="80"/>
                    <a:pt x="222" y="80"/>
                    <a:pt x="225" y="79"/>
                  </a:cubicBezTo>
                  <a:cubicBezTo>
                    <a:pt x="228" y="79"/>
                    <a:pt x="232" y="78"/>
                    <a:pt x="235" y="78"/>
                  </a:cubicBezTo>
                  <a:cubicBezTo>
                    <a:pt x="238" y="78"/>
                    <a:pt x="242" y="80"/>
                    <a:pt x="246" y="81"/>
                  </a:cubicBezTo>
                  <a:cubicBezTo>
                    <a:pt x="249" y="82"/>
                    <a:pt x="253" y="82"/>
                    <a:pt x="254" y="82"/>
                  </a:cubicBezTo>
                  <a:cubicBezTo>
                    <a:pt x="255" y="83"/>
                    <a:pt x="255" y="82"/>
                    <a:pt x="256" y="83"/>
                  </a:cubicBezTo>
                  <a:close/>
                  <a:moveTo>
                    <a:pt x="244" y="82"/>
                  </a:moveTo>
                  <a:cubicBezTo>
                    <a:pt x="242" y="82"/>
                    <a:pt x="239" y="81"/>
                    <a:pt x="237" y="80"/>
                  </a:cubicBezTo>
                  <a:cubicBezTo>
                    <a:pt x="231" y="80"/>
                    <a:pt x="226" y="82"/>
                    <a:pt x="221" y="82"/>
                  </a:cubicBezTo>
                  <a:cubicBezTo>
                    <a:pt x="217" y="81"/>
                    <a:pt x="215" y="80"/>
                    <a:pt x="212" y="79"/>
                  </a:cubicBezTo>
                  <a:cubicBezTo>
                    <a:pt x="213" y="80"/>
                    <a:pt x="215" y="82"/>
                    <a:pt x="217" y="82"/>
                  </a:cubicBezTo>
                  <a:cubicBezTo>
                    <a:pt x="223" y="84"/>
                    <a:pt x="227" y="82"/>
                    <a:pt x="232" y="82"/>
                  </a:cubicBezTo>
                  <a:cubicBezTo>
                    <a:pt x="241" y="81"/>
                    <a:pt x="247" y="85"/>
                    <a:pt x="254" y="86"/>
                  </a:cubicBezTo>
                  <a:cubicBezTo>
                    <a:pt x="254" y="82"/>
                    <a:pt x="249" y="83"/>
                    <a:pt x="244" y="82"/>
                  </a:cubicBezTo>
                  <a:close/>
                  <a:moveTo>
                    <a:pt x="205" y="74"/>
                  </a:moveTo>
                  <a:cubicBezTo>
                    <a:pt x="204" y="71"/>
                    <a:pt x="201" y="70"/>
                    <a:pt x="198" y="69"/>
                  </a:cubicBezTo>
                  <a:cubicBezTo>
                    <a:pt x="195" y="68"/>
                    <a:pt x="188" y="65"/>
                    <a:pt x="187" y="70"/>
                  </a:cubicBezTo>
                  <a:cubicBezTo>
                    <a:pt x="187" y="75"/>
                    <a:pt x="194" y="74"/>
                    <a:pt x="198" y="76"/>
                  </a:cubicBezTo>
                  <a:cubicBezTo>
                    <a:pt x="200" y="76"/>
                    <a:pt x="203" y="79"/>
                    <a:pt x="203" y="81"/>
                  </a:cubicBezTo>
                  <a:cubicBezTo>
                    <a:pt x="202" y="83"/>
                    <a:pt x="192" y="86"/>
                    <a:pt x="188" y="86"/>
                  </a:cubicBezTo>
                  <a:cubicBezTo>
                    <a:pt x="183" y="86"/>
                    <a:pt x="178" y="86"/>
                    <a:pt x="174" y="85"/>
                  </a:cubicBezTo>
                  <a:cubicBezTo>
                    <a:pt x="170" y="85"/>
                    <a:pt x="165" y="83"/>
                    <a:pt x="161" y="83"/>
                  </a:cubicBezTo>
                  <a:cubicBezTo>
                    <a:pt x="160" y="83"/>
                    <a:pt x="159" y="84"/>
                    <a:pt x="158" y="84"/>
                  </a:cubicBezTo>
                  <a:cubicBezTo>
                    <a:pt x="155" y="83"/>
                    <a:pt x="152" y="82"/>
                    <a:pt x="151" y="85"/>
                  </a:cubicBezTo>
                  <a:cubicBezTo>
                    <a:pt x="155" y="85"/>
                    <a:pt x="160" y="85"/>
                    <a:pt x="164" y="85"/>
                  </a:cubicBezTo>
                  <a:cubicBezTo>
                    <a:pt x="167" y="86"/>
                    <a:pt x="169" y="88"/>
                    <a:pt x="172" y="87"/>
                  </a:cubicBezTo>
                  <a:cubicBezTo>
                    <a:pt x="184" y="92"/>
                    <a:pt x="193" y="85"/>
                    <a:pt x="205" y="85"/>
                  </a:cubicBezTo>
                  <a:cubicBezTo>
                    <a:pt x="208" y="82"/>
                    <a:pt x="204" y="79"/>
                    <a:pt x="203" y="77"/>
                  </a:cubicBezTo>
                  <a:cubicBezTo>
                    <a:pt x="200" y="76"/>
                    <a:pt x="198" y="74"/>
                    <a:pt x="195" y="74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3"/>
                    <a:pt x="192" y="72"/>
                    <a:pt x="193" y="70"/>
                  </a:cubicBezTo>
                  <a:cubicBezTo>
                    <a:pt x="197" y="68"/>
                    <a:pt x="200" y="72"/>
                    <a:pt x="202" y="72"/>
                  </a:cubicBezTo>
                  <a:cubicBezTo>
                    <a:pt x="203" y="73"/>
                    <a:pt x="205" y="74"/>
                    <a:pt x="207" y="75"/>
                  </a:cubicBezTo>
                  <a:cubicBezTo>
                    <a:pt x="208" y="76"/>
                    <a:pt x="210" y="78"/>
                    <a:pt x="212" y="78"/>
                  </a:cubicBezTo>
                  <a:cubicBezTo>
                    <a:pt x="211" y="78"/>
                    <a:pt x="211" y="78"/>
                    <a:pt x="211" y="78"/>
                  </a:cubicBezTo>
                  <a:cubicBezTo>
                    <a:pt x="209" y="76"/>
                    <a:pt x="208" y="74"/>
                    <a:pt x="205" y="74"/>
                  </a:cubicBezTo>
                  <a:close/>
                  <a:moveTo>
                    <a:pt x="139" y="85"/>
                  </a:moveTo>
                  <a:cubicBezTo>
                    <a:pt x="142" y="85"/>
                    <a:pt x="147" y="87"/>
                    <a:pt x="148" y="85"/>
                  </a:cubicBezTo>
                  <a:cubicBezTo>
                    <a:pt x="148" y="84"/>
                    <a:pt x="148" y="84"/>
                    <a:pt x="148" y="84"/>
                  </a:cubicBezTo>
                  <a:cubicBezTo>
                    <a:pt x="144" y="77"/>
                    <a:pt x="140" y="69"/>
                    <a:pt x="133" y="64"/>
                  </a:cubicBezTo>
                  <a:cubicBezTo>
                    <a:pt x="132" y="67"/>
                    <a:pt x="133" y="69"/>
                    <a:pt x="132" y="72"/>
                  </a:cubicBezTo>
                  <a:cubicBezTo>
                    <a:pt x="132" y="77"/>
                    <a:pt x="128" y="80"/>
                    <a:pt x="126" y="83"/>
                  </a:cubicBezTo>
                  <a:cubicBezTo>
                    <a:pt x="125" y="83"/>
                    <a:pt x="123" y="84"/>
                    <a:pt x="124" y="85"/>
                  </a:cubicBezTo>
                  <a:cubicBezTo>
                    <a:pt x="128" y="85"/>
                    <a:pt x="134" y="84"/>
                    <a:pt x="139" y="85"/>
                  </a:cubicBezTo>
                  <a:close/>
                  <a:moveTo>
                    <a:pt x="130" y="71"/>
                  </a:moveTo>
                  <a:cubicBezTo>
                    <a:pt x="131" y="68"/>
                    <a:pt x="131" y="65"/>
                    <a:pt x="130" y="62"/>
                  </a:cubicBezTo>
                  <a:cubicBezTo>
                    <a:pt x="127" y="61"/>
                    <a:pt x="125" y="58"/>
                    <a:pt x="122" y="58"/>
                  </a:cubicBezTo>
                  <a:cubicBezTo>
                    <a:pt x="123" y="68"/>
                    <a:pt x="120" y="76"/>
                    <a:pt x="112" y="80"/>
                  </a:cubicBezTo>
                  <a:cubicBezTo>
                    <a:pt x="114" y="82"/>
                    <a:pt x="117" y="83"/>
                    <a:pt x="120" y="84"/>
                  </a:cubicBezTo>
                  <a:cubicBezTo>
                    <a:pt x="124" y="81"/>
                    <a:pt x="130" y="78"/>
                    <a:pt x="130" y="71"/>
                  </a:cubicBezTo>
                  <a:close/>
                  <a:moveTo>
                    <a:pt x="41" y="41"/>
                  </a:moveTo>
                  <a:cubicBezTo>
                    <a:pt x="45" y="43"/>
                    <a:pt x="49" y="45"/>
                    <a:pt x="54" y="47"/>
                  </a:cubicBezTo>
                  <a:cubicBezTo>
                    <a:pt x="59" y="50"/>
                    <a:pt x="64" y="54"/>
                    <a:pt x="70" y="56"/>
                  </a:cubicBezTo>
                  <a:cubicBezTo>
                    <a:pt x="75" y="58"/>
                    <a:pt x="80" y="61"/>
                    <a:pt x="86" y="64"/>
                  </a:cubicBezTo>
                  <a:cubicBezTo>
                    <a:pt x="91" y="66"/>
                    <a:pt x="96" y="69"/>
                    <a:pt x="102" y="71"/>
                  </a:cubicBezTo>
                  <a:cubicBezTo>
                    <a:pt x="105" y="73"/>
                    <a:pt x="108" y="75"/>
                    <a:pt x="110" y="76"/>
                  </a:cubicBezTo>
                  <a:cubicBezTo>
                    <a:pt x="111" y="76"/>
                    <a:pt x="113" y="76"/>
                    <a:pt x="113" y="76"/>
                  </a:cubicBezTo>
                  <a:cubicBezTo>
                    <a:pt x="115" y="76"/>
                    <a:pt x="118" y="73"/>
                    <a:pt x="119" y="71"/>
                  </a:cubicBezTo>
                  <a:cubicBezTo>
                    <a:pt x="121" y="66"/>
                    <a:pt x="121" y="61"/>
                    <a:pt x="120" y="57"/>
                  </a:cubicBezTo>
                  <a:cubicBezTo>
                    <a:pt x="112" y="52"/>
                    <a:pt x="104" y="48"/>
                    <a:pt x="97" y="44"/>
                  </a:cubicBezTo>
                  <a:cubicBezTo>
                    <a:pt x="94" y="43"/>
                    <a:pt x="92" y="41"/>
                    <a:pt x="89" y="39"/>
                  </a:cubicBezTo>
                  <a:cubicBezTo>
                    <a:pt x="84" y="37"/>
                    <a:pt x="79" y="34"/>
                    <a:pt x="74" y="31"/>
                  </a:cubicBezTo>
                  <a:cubicBezTo>
                    <a:pt x="68" y="28"/>
                    <a:pt x="62" y="24"/>
                    <a:pt x="56" y="21"/>
                  </a:cubicBezTo>
                  <a:cubicBezTo>
                    <a:pt x="55" y="21"/>
                    <a:pt x="54" y="20"/>
                    <a:pt x="53" y="20"/>
                  </a:cubicBezTo>
                  <a:cubicBezTo>
                    <a:pt x="71" y="34"/>
                    <a:pt x="90" y="45"/>
                    <a:pt x="111" y="55"/>
                  </a:cubicBezTo>
                  <a:cubicBezTo>
                    <a:pt x="111" y="56"/>
                    <a:pt x="112" y="56"/>
                    <a:pt x="113" y="56"/>
                  </a:cubicBezTo>
                  <a:cubicBezTo>
                    <a:pt x="113" y="58"/>
                    <a:pt x="114" y="59"/>
                    <a:pt x="115" y="60"/>
                  </a:cubicBezTo>
                  <a:cubicBezTo>
                    <a:pt x="112" y="70"/>
                    <a:pt x="98" y="64"/>
                    <a:pt x="91" y="60"/>
                  </a:cubicBezTo>
                  <a:cubicBezTo>
                    <a:pt x="84" y="57"/>
                    <a:pt x="77" y="53"/>
                    <a:pt x="70" y="49"/>
                  </a:cubicBezTo>
                  <a:cubicBezTo>
                    <a:pt x="66" y="47"/>
                    <a:pt x="62" y="45"/>
                    <a:pt x="60" y="43"/>
                  </a:cubicBezTo>
                  <a:cubicBezTo>
                    <a:pt x="58" y="42"/>
                    <a:pt x="55" y="39"/>
                    <a:pt x="53" y="37"/>
                  </a:cubicBezTo>
                  <a:cubicBezTo>
                    <a:pt x="51" y="35"/>
                    <a:pt x="48" y="33"/>
                    <a:pt x="46" y="31"/>
                  </a:cubicBezTo>
                  <a:cubicBezTo>
                    <a:pt x="42" y="26"/>
                    <a:pt x="46" y="19"/>
                    <a:pt x="51" y="18"/>
                  </a:cubicBezTo>
                  <a:cubicBezTo>
                    <a:pt x="45" y="16"/>
                    <a:pt x="40" y="12"/>
                    <a:pt x="34" y="10"/>
                  </a:cubicBezTo>
                  <a:cubicBezTo>
                    <a:pt x="37" y="19"/>
                    <a:pt x="31" y="26"/>
                    <a:pt x="27" y="33"/>
                  </a:cubicBezTo>
                  <a:cubicBezTo>
                    <a:pt x="31" y="36"/>
                    <a:pt x="37" y="38"/>
                    <a:pt x="41" y="41"/>
                  </a:cubicBezTo>
                  <a:close/>
                  <a:moveTo>
                    <a:pt x="112" y="59"/>
                  </a:moveTo>
                  <a:cubicBezTo>
                    <a:pt x="111" y="57"/>
                    <a:pt x="107" y="56"/>
                    <a:pt x="106" y="55"/>
                  </a:cubicBezTo>
                  <a:cubicBezTo>
                    <a:pt x="101" y="51"/>
                    <a:pt x="96" y="50"/>
                    <a:pt x="91" y="47"/>
                  </a:cubicBezTo>
                  <a:cubicBezTo>
                    <a:pt x="86" y="44"/>
                    <a:pt x="82" y="42"/>
                    <a:pt x="77" y="39"/>
                  </a:cubicBezTo>
                  <a:cubicBezTo>
                    <a:pt x="72" y="36"/>
                    <a:pt x="68" y="33"/>
                    <a:pt x="63" y="30"/>
                  </a:cubicBezTo>
                  <a:cubicBezTo>
                    <a:pt x="61" y="28"/>
                    <a:pt x="59" y="27"/>
                    <a:pt x="56" y="25"/>
                  </a:cubicBezTo>
                  <a:cubicBezTo>
                    <a:pt x="54" y="24"/>
                    <a:pt x="51" y="21"/>
                    <a:pt x="49" y="22"/>
                  </a:cubicBezTo>
                  <a:cubicBezTo>
                    <a:pt x="47" y="22"/>
                    <a:pt x="46" y="26"/>
                    <a:pt x="46" y="28"/>
                  </a:cubicBezTo>
                  <a:cubicBezTo>
                    <a:pt x="47" y="29"/>
                    <a:pt x="50" y="32"/>
                    <a:pt x="52" y="34"/>
                  </a:cubicBezTo>
                  <a:cubicBezTo>
                    <a:pt x="54" y="36"/>
                    <a:pt x="56" y="37"/>
                    <a:pt x="58" y="39"/>
                  </a:cubicBezTo>
                  <a:cubicBezTo>
                    <a:pt x="67" y="46"/>
                    <a:pt x="77" y="50"/>
                    <a:pt x="87" y="56"/>
                  </a:cubicBezTo>
                  <a:cubicBezTo>
                    <a:pt x="94" y="60"/>
                    <a:pt x="102" y="65"/>
                    <a:pt x="111" y="62"/>
                  </a:cubicBezTo>
                  <a:cubicBezTo>
                    <a:pt x="112" y="62"/>
                    <a:pt x="113" y="61"/>
                    <a:pt x="113" y="60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3" y="59"/>
                    <a:pt x="113" y="59"/>
                    <a:pt x="112" y="59"/>
                  </a:cubicBezTo>
                  <a:close/>
                  <a:moveTo>
                    <a:pt x="110" y="78"/>
                  </a:moveTo>
                  <a:cubicBezTo>
                    <a:pt x="107" y="76"/>
                    <a:pt x="103" y="74"/>
                    <a:pt x="99" y="72"/>
                  </a:cubicBezTo>
                  <a:cubicBezTo>
                    <a:pt x="95" y="71"/>
                    <a:pt x="91" y="69"/>
                    <a:pt x="88" y="67"/>
                  </a:cubicBezTo>
                  <a:cubicBezTo>
                    <a:pt x="81" y="63"/>
                    <a:pt x="74" y="60"/>
                    <a:pt x="67" y="57"/>
                  </a:cubicBezTo>
                  <a:cubicBezTo>
                    <a:pt x="60" y="53"/>
                    <a:pt x="53" y="49"/>
                    <a:pt x="46" y="46"/>
                  </a:cubicBezTo>
                  <a:cubicBezTo>
                    <a:pt x="39" y="42"/>
                    <a:pt x="33" y="38"/>
                    <a:pt x="26" y="35"/>
                  </a:cubicBezTo>
                  <a:cubicBezTo>
                    <a:pt x="25" y="35"/>
                    <a:pt x="22" y="37"/>
                    <a:pt x="21" y="38"/>
                  </a:cubicBezTo>
                  <a:cubicBezTo>
                    <a:pt x="32" y="44"/>
                    <a:pt x="45" y="48"/>
                    <a:pt x="56" y="53"/>
                  </a:cubicBezTo>
                  <a:cubicBezTo>
                    <a:pt x="64" y="57"/>
                    <a:pt x="73" y="59"/>
                    <a:pt x="80" y="63"/>
                  </a:cubicBezTo>
                  <a:cubicBezTo>
                    <a:pt x="88" y="67"/>
                    <a:pt x="95" y="71"/>
                    <a:pt x="102" y="75"/>
                  </a:cubicBezTo>
                  <a:cubicBezTo>
                    <a:pt x="105" y="77"/>
                    <a:pt x="107" y="79"/>
                    <a:pt x="110" y="78"/>
                  </a:cubicBezTo>
                  <a:cubicBezTo>
                    <a:pt x="110" y="78"/>
                    <a:pt x="110" y="78"/>
                    <a:pt x="110" y="78"/>
                  </a:cubicBezTo>
                  <a:close/>
                  <a:moveTo>
                    <a:pt x="32" y="8"/>
                  </a:moveTo>
                  <a:cubicBezTo>
                    <a:pt x="28" y="7"/>
                    <a:pt x="25" y="5"/>
                    <a:pt x="22" y="3"/>
                  </a:cubicBezTo>
                  <a:cubicBezTo>
                    <a:pt x="23" y="16"/>
                    <a:pt x="15" y="26"/>
                    <a:pt x="7" y="31"/>
                  </a:cubicBezTo>
                  <a:cubicBezTo>
                    <a:pt x="11" y="33"/>
                    <a:pt x="15" y="35"/>
                    <a:pt x="18" y="37"/>
                  </a:cubicBezTo>
                  <a:cubicBezTo>
                    <a:pt x="27" y="32"/>
                    <a:pt x="35" y="20"/>
                    <a:pt x="32" y="8"/>
                  </a:cubicBezTo>
                  <a:close/>
                  <a:moveTo>
                    <a:pt x="9" y="8"/>
                  </a:moveTo>
                  <a:cubicBezTo>
                    <a:pt x="9" y="8"/>
                    <a:pt x="8" y="9"/>
                    <a:pt x="8" y="9"/>
                  </a:cubicBezTo>
                  <a:cubicBezTo>
                    <a:pt x="7" y="11"/>
                    <a:pt x="6" y="12"/>
                    <a:pt x="5" y="14"/>
                  </a:cubicBezTo>
                  <a:cubicBezTo>
                    <a:pt x="4" y="16"/>
                    <a:pt x="3" y="18"/>
                    <a:pt x="2" y="20"/>
                  </a:cubicBezTo>
                  <a:cubicBezTo>
                    <a:pt x="1" y="24"/>
                    <a:pt x="3" y="30"/>
                    <a:pt x="7" y="28"/>
                  </a:cubicBezTo>
                  <a:cubicBezTo>
                    <a:pt x="10" y="27"/>
                    <a:pt x="11" y="25"/>
                    <a:pt x="13" y="22"/>
                  </a:cubicBezTo>
                  <a:cubicBezTo>
                    <a:pt x="15" y="21"/>
                    <a:pt x="16" y="20"/>
                    <a:pt x="17" y="18"/>
                  </a:cubicBezTo>
                  <a:cubicBezTo>
                    <a:pt x="19" y="15"/>
                    <a:pt x="20" y="9"/>
                    <a:pt x="20" y="4"/>
                  </a:cubicBezTo>
                  <a:cubicBezTo>
                    <a:pt x="20" y="4"/>
                    <a:pt x="18" y="3"/>
                    <a:pt x="18" y="2"/>
                  </a:cubicBezTo>
                  <a:cubicBezTo>
                    <a:pt x="14" y="3"/>
                    <a:pt x="12" y="5"/>
                    <a:pt x="9" y="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24" name="PA_组合 33"/>
          <p:cNvGrpSpPr/>
          <p:nvPr>
            <p:custDataLst>
              <p:tags r:id="rId2"/>
            </p:custDataLst>
          </p:nvPr>
        </p:nvGrpSpPr>
        <p:grpSpPr bwMode="auto">
          <a:xfrm>
            <a:off x="4904734" y="5774235"/>
            <a:ext cx="2142906" cy="1128218"/>
            <a:chOff x="7394576" y="3627438"/>
            <a:chExt cx="1077913" cy="566738"/>
          </a:xfrm>
          <a:solidFill>
            <a:schemeClr val="tx1"/>
          </a:solidFill>
        </p:grpSpPr>
        <p:sp>
          <p:nvSpPr>
            <p:cNvPr id="25" name="Freeform 100"/>
            <p:cNvSpPr/>
            <p:nvPr/>
          </p:nvSpPr>
          <p:spPr bwMode="auto">
            <a:xfrm>
              <a:off x="8122380" y="3680704"/>
              <a:ext cx="97606" cy="1704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6" name="Freeform 101"/>
            <p:cNvSpPr/>
            <p:nvPr/>
          </p:nvSpPr>
          <p:spPr bwMode="auto">
            <a:xfrm>
              <a:off x="8128745" y="3706271"/>
              <a:ext cx="91241" cy="1704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7" name="Freeform 102"/>
            <p:cNvSpPr/>
            <p:nvPr/>
          </p:nvSpPr>
          <p:spPr bwMode="auto">
            <a:xfrm>
              <a:off x="8145720" y="3885241"/>
              <a:ext cx="70023" cy="14913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8" name="Freeform 103"/>
            <p:cNvSpPr/>
            <p:nvPr/>
          </p:nvSpPr>
          <p:spPr bwMode="auto">
            <a:xfrm>
              <a:off x="8145720" y="3900154"/>
              <a:ext cx="72144" cy="21306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9" name="Freeform 104"/>
            <p:cNvSpPr/>
            <p:nvPr/>
          </p:nvSpPr>
          <p:spPr bwMode="auto">
            <a:xfrm>
              <a:off x="8141476" y="4072733"/>
              <a:ext cx="78510" cy="19175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0" name="Freeform 105"/>
            <p:cNvSpPr/>
            <p:nvPr/>
          </p:nvSpPr>
          <p:spPr bwMode="auto">
            <a:xfrm>
              <a:off x="8139355" y="4098300"/>
              <a:ext cx="80631" cy="23436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8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9" name="Freeform 107"/>
            <p:cNvSpPr>
              <a:spLocks noEditPoints="1"/>
            </p:cNvSpPr>
            <p:nvPr/>
          </p:nvSpPr>
          <p:spPr bwMode="auto">
            <a:xfrm>
              <a:off x="7893218" y="3755274"/>
              <a:ext cx="97606" cy="368593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032"/>
          </a:xfrm>
          <a:prstGeom prst="rect">
            <a:avLst/>
          </a:prstGeom>
        </p:spPr>
      </p:pic>
      <p:sp>
        <p:nvSpPr>
          <p:cNvPr id="3" name="PA_文本框 1"/>
          <p:cNvSpPr txBox="1"/>
          <p:nvPr>
            <p:custDataLst>
              <p:tags r:id="rId2"/>
            </p:custDataLst>
          </p:nvPr>
        </p:nvSpPr>
        <p:spPr>
          <a:xfrm>
            <a:off x="4465363" y="3622963"/>
            <a:ext cx="52116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latin typeface="Arial" panose="020B0604020202020204"/>
                <a:ea typeface="微软雅黑" panose="020B0503020204020204" charset="-122"/>
                <a:cs typeface="方正苏新诗柳楷简体-yolan" panose="02000000000000000000" pitchFamily="2" charset="-122"/>
                <a:sym typeface="Arial" panose="020B0604020202020204"/>
              </a:rPr>
              <a:t>感谢观看</a:t>
            </a:r>
            <a:endParaRPr lang="zh-CN" altLang="en-US" sz="6000" dirty="0">
              <a:latin typeface="Arial" panose="020B0604020202020204"/>
              <a:ea typeface="微软雅黑" panose="020B0503020204020204" charset="-122"/>
              <a:cs typeface="方正苏新诗柳楷简体-yolan" panose="02000000000000000000" pitchFamily="2" charset="-122"/>
              <a:sym typeface="Arial" panose="020B0604020202020204"/>
            </a:endParaRPr>
          </a:p>
        </p:txBody>
      </p:sp>
      <p:sp>
        <p:nvSpPr>
          <p:cNvPr id="5" name="PA_文本框 4"/>
          <p:cNvSpPr txBox="1"/>
          <p:nvPr>
            <p:custDataLst>
              <p:tags r:id="rId3"/>
            </p:custDataLst>
          </p:nvPr>
        </p:nvSpPr>
        <p:spPr>
          <a:xfrm>
            <a:off x="3696435" y="5078481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cs typeface="方正苏新诗柳楷简体-yolan" panose="02000000000000000000" pitchFamily="2" charset="-122"/>
                <a:sym typeface="Arial" panose="020B0604020202020204"/>
              </a:rPr>
              <a:t>游戏的过程内容生成技术研究</a:t>
            </a:r>
            <a:endParaRPr lang="zh-CN" altLang="en-US" sz="3200" dirty="0">
              <a:latin typeface="Arial" panose="020B0604020202020204"/>
              <a:ea typeface="微软雅黑" panose="020B0503020204020204" charset="-122"/>
              <a:cs typeface="方正苏新诗柳楷简体-yolan" panose="02000000000000000000" pitchFamily="2" charset="-122"/>
              <a:sym typeface="Arial" panose="020B0604020202020204"/>
            </a:endParaRPr>
          </a:p>
        </p:txBody>
      </p:sp>
      <p:grpSp>
        <p:nvGrpSpPr>
          <p:cNvPr id="6" name="PA_组合 66"/>
          <p:cNvGrpSpPr/>
          <p:nvPr>
            <p:custDataLst>
              <p:tags r:id="rId4"/>
            </p:custDataLst>
          </p:nvPr>
        </p:nvGrpSpPr>
        <p:grpSpPr>
          <a:xfrm>
            <a:off x="8569013" y="6204950"/>
            <a:ext cx="3344164" cy="466096"/>
            <a:chOff x="7637775" y="5530041"/>
            <a:chExt cx="4000129" cy="646029"/>
          </a:xfrm>
        </p:grpSpPr>
        <p:sp>
          <p:nvSpPr>
            <p:cNvPr id="7" name="任意多边形 6"/>
            <p:cNvSpPr/>
            <p:nvPr/>
          </p:nvSpPr>
          <p:spPr>
            <a:xfrm>
              <a:off x="7637775" y="6096678"/>
              <a:ext cx="2494104" cy="79392"/>
            </a:xfrm>
            <a:custGeom>
              <a:avLst/>
              <a:gdLst>
                <a:gd name="connsiteX0" fmla="*/ 2569580 w 2569580"/>
                <a:gd name="connsiteY0" fmla="*/ 13982 h 95004"/>
                <a:gd name="connsiteX1" fmla="*/ 2187616 w 2569580"/>
                <a:gd name="connsiteY1" fmla="*/ 13982 h 95004"/>
                <a:gd name="connsiteX2" fmla="*/ 2118167 w 2569580"/>
                <a:gd name="connsiteY2" fmla="*/ 37131 h 95004"/>
                <a:gd name="connsiteX3" fmla="*/ 1481560 w 2569580"/>
                <a:gd name="connsiteY3" fmla="*/ 60280 h 95004"/>
                <a:gd name="connsiteX4" fmla="*/ 1388962 w 2569580"/>
                <a:gd name="connsiteY4" fmla="*/ 71855 h 95004"/>
                <a:gd name="connsiteX5" fmla="*/ 1307940 w 2569580"/>
                <a:gd name="connsiteY5" fmla="*/ 83430 h 95004"/>
                <a:gd name="connsiteX6" fmla="*/ 844952 w 2569580"/>
                <a:gd name="connsiteY6" fmla="*/ 71855 h 95004"/>
                <a:gd name="connsiteX7" fmla="*/ 775504 w 2569580"/>
                <a:gd name="connsiteY7" fmla="*/ 48706 h 95004"/>
                <a:gd name="connsiteX8" fmla="*/ 740780 w 2569580"/>
                <a:gd name="connsiteY8" fmla="*/ 37131 h 95004"/>
                <a:gd name="connsiteX9" fmla="*/ 254643 w 2569580"/>
                <a:gd name="connsiteY9" fmla="*/ 48706 h 95004"/>
                <a:gd name="connsiteX10" fmla="*/ 219919 w 2569580"/>
                <a:gd name="connsiteY10" fmla="*/ 60280 h 95004"/>
                <a:gd name="connsiteX11" fmla="*/ 196770 w 2569580"/>
                <a:gd name="connsiteY11" fmla="*/ 95004 h 95004"/>
                <a:gd name="connsiteX12" fmla="*/ 0 w 2569580"/>
                <a:gd name="connsiteY12" fmla="*/ 83430 h 95004"/>
                <a:gd name="connsiteX0-1" fmla="*/ 2541747 w 2541747"/>
                <a:gd name="connsiteY0-2" fmla="*/ 13982 h 95004"/>
                <a:gd name="connsiteX1-3" fmla="*/ 2159783 w 2541747"/>
                <a:gd name="connsiteY1-4" fmla="*/ 13982 h 95004"/>
                <a:gd name="connsiteX2-5" fmla="*/ 2090334 w 2541747"/>
                <a:gd name="connsiteY2-6" fmla="*/ 37131 h 95004"/>
                <a:gd name="connsiteX3-7" fmla="*/ 1453727 w 2541747"/>
                <a:gd name="connsiteY3-8" fmla="*/ 60280 h 95004"/>
                <a:gd name="connsiteX4-9" fmla="*/ 1361129 w 2541747"/>
                <a:gd name="connsiteY4-10" fmla="*/ 71855 h 95004"/>
                <a:gd name="connsiteX5-11" fmla="*/ 1280107 w 2541747"/>
                <a:gd name="connsiteY5-12" fmla="*/ 83430 h 95004"/>
                <a:gd name="connsiteX6-13" fmla="*/ 817119 w 2541747"/>
                <a:gd name="connsiteY6-14" fmla="*/ 71855 h 95004"/>
                <a:gd name="connsiteX7-15" fmla="*/ 747671 w 2541747"/>
                <a:gd name="connsiteY7-16" fmla="*/ 48706 h 95004"/>
                <a:gd name="connsiteX8-17" fmla="*/ 712947 w 2541747"/>
                <a:gd name="connsiteY8-18" fmla="*/ 37131 h 95004"/>
                <a:gd name="connsiteX9-19" fmla="*/ 226810 w 2541747"/>
                <a:gd name="connsiteY9-20" fmla="*/ 48706 h 95004"/>
                <a:gd name="connsiteX10-21" fmla="*/ 192086 w 2541747"/>
                <a:gd name="connsiteY10-22" fmla="*/ 60280 h 95004"/>
                <a:gd name="connsiteX11-23" fmla="*/ 168937 w 2541747"/>
                <a:gd name="connsiteY11-24" fmla="*/ 95004 h 95004"/>
                <a:gd name="connsiteX12-25" fmla="*/ 0 w 2541747"/>
                <a:gd name="connsiteY12-26" fmla="*/ 24815 h 95004"/>
                <a:gd name="connsiteX0-27" fmla="*/ 2541747 w 2541747"/>
                <a:gd name="connsiteY0-28" fmla="*/ 13982 h 95004"/>
                <a:gd name="connsiteX1-29" fmla="*/ 2159783 w 2541747"/>
                <a:gd name="connsiteY1-30" fmla="*/ 13982 h 95004"/>
                <a:gd name="connsiteX2-31" fmla="*/ 2090334 w 2541747"/>
                <a:gd name="connsiteY2-32" fmla="*/ 37131 h 95004"/>
                <a:gd name="connsiteX3-33" fmla="*/ 1453727 w 2541747"/>
                <a:gd name="connsiteY3-34" fmla="*/ 60280 h 95004"/>
                <a:gd name="connsiteX4-35" fmla="*/ 1361129 w 2541747"/>
                <a:gd name="connsiteY4-36" fmla="*/ 71855 h 95004"/>
                <a:gd name="connsiteX5-37" fmla="*/ 1280107 w 2541747"/>
                <a:gd name="connsiteY5-38" fmla="*/ 83430 h 95004"/>
                <a:gd name="connsiteX6-39" fmla="*/ 817119 w 2541747"/>
                <a:gd name="connsiteY6-40" fmla="*/ 71855 h 95004"/>
                <a:gd name="connsiteX7-41" fmla="*/ 747671 w 2541747"/>
                <a:gd name="connsiteY7-42" fmla="*/ 48706 h 95004"/>
                <a:gd name="connsiteX8-43" fmla="*/ 712947 w 2541747"/>
                <a:gd name="connsiteY8-44" fmla="*/ 37131 h 95004"/>
                <a:gd name="connsiteX9-45" fmla="*/ 226810 w 2541747"/>
                <a:gd name="connsiteY9-46" fmla="*/ 48706 h 95004"/>
                <a:gd name="connsiteX10-47" fmla="*/ 192086 w 2541747"/>
                <a:gd name="connsiteY10-48" fmla="*/ 60280 h 95004"/>
                <a:gd name="connsiteX11-49" fmla="*/ 168937 w 2541747"/>
                <a:gd name="connsiteY11-50" fmla="*/ 95004 h 95004"/>
                <a:gd name="connsiteX12-51" fmla="*/ 0 w 2541747"/>
                <a:gd name="connsiteY12-52" fmla="*/ 24815 h 95004"/>
                <a:gd name="connsiteX0-53" fmla="*/ 2537771 w 2537771"/>
                <a:gd name="connsiteY0-54" fmla="*/ 13982 h 95004"/>
                <a:gd name="connsiteX1-55" fmla="*/ 2155807 w 2537771"/>
                <a:gd name="connsiteY1-56" fmla="*/ 13982 h 95004"/>
                <a:gd name="connsiteX2-57" fmla="*/ 2086358 w 2537771"/>
                <a:gd name="connsiteY2-58" fmla="*/ 37131 h 95004"/>
                <a:gd name="connsiteX3-59" fmla="*/ 1449751 w 2537771"/>
                <a:gd name="connsiteY3-60" fmla="*/ 60280 h 95004"/>
                <a:gd name="connsiteX4-61" fmla="*/ 1357153 w 2537771"/>
                <a:gd name="connsiteY4-62" fmla="*/ 71855 h 95004"/>
                <a:gd name="connsiteX5-63" fmla="*/ 1276131 w 2537771"/>
                <a:gd name="connsiteY5-64" fmla="*/ 83430 h 95004"/>
                <a:gd name="connsiteX6-65" fmla="*/ 813143 w 2537771"/>
                <a:gd name="connsiteY6-66" fmla="*/ 71855 h 95004"/>
                <a:gd name="connsiteX7-67" fmla="*/ 743695 w 2537771"/>
                <a:gd name="connsiteY7-68" fmla="*/ 48706 h 95004"/>
                <a:gd name="connsiteX8-69" fmla="*/ 708971 w 2537771"/>
                <a:gd name="connsiteY8-70" fmla="*/ 37131 h 95004"/>
                <a:gd name="connsiteX9-71" fmla="*/ 222834 w 2537771"/>
                <a:gd name="connsiteY9-72" fmla="*/ 48706 h 95004"/>
                <a:gd name="connsiteX10-73" fmla="*/ 188110 w 2537771"/>
                <a:gd name="connsiteY10-74" fmla="*/ 60280 h 95004"/>
                <a:gd name="connsiteX11-75" fmla="*/ 164961 w 2537771"/>
                <a:gd name="connsiteY11-76" fmla="*/ 95004 h 95004"/>
                <a:gd name="connsiteX12-77" fmla="*/ 0 w 2537771"/>
                <a:gd name="connsiteY12-78" fmla="*/ 1369 h 95004"/>
                <a:gd name="connsiteX0-79" fmla="*/ 2537771 w 2537771"/>
                <a:gd name="connsiteY0-80" fmla="*/ 13982 h 83430"/>
                <a:gd name="connsiteX1-81" fmla="*/ 2155807 w 2537771"/>
                <a:gd name="connsiteY1-82" fmla="*/ 13982 h 83430"/>
                <a:gd name="connsiteX2-83" fmla="*/ 2086358 w 2537771"/>
                <a:gd name="connsiteY2-84" fmla="*/ 37131 h 83430"/>
                <a:gd name="connsiteX3-85" fmla="*/ 1449751 w 2537771"/>
                <a:gd name="connsiteY3-86" fmla="*/ 60280 h 83430"/>
                <a:gd name="connsiteX4-87" fmla="*/ 1357153 w 2537771"/>
                <a:gd name="connsiteY4-88" fmla="*/ 71855 h 83430"/>
                <a:gd name="connsiteX5-89" fmla="*/ 1276131 w 2537771"/>
                <a:gd name="connsiteY5-90" fmla="*/ 83430 h 83430"/>
                <a:gd name="connsiteX6-91" fmla="*/ 813143 w 2537771"/>
                <a:gd name="connsiteY6-92" fmla="*/ 71855 h 83430"/>
                <a:gd name="connsiteX7-93" fmla="*/ 743695 w 2537771"/>
                <a:gd name="connsiteY7-94" fmla="*/ 48706 h 83430"/>
                <a:gd name="connsiteX8-95" fmla="*/ 708971 w 2537771"/>
                <a:gd name="connsiteY8-96" fmla="*/ 37131 h 83430"/>
                <a:gd name="connsiteX9-97" fmla="*/ 222834 w 2537771"/>
                <a:gd name="connsiteY9-98" fmla="*/ 48706 h 83430"/>
                <a:gd name="connsiteX10-99" fmla="*/ 188110 w 2537771"/>
                <a:gd name="connsiteY10-100" fmla="*/ 60280 h 83430"/>
                <a:gd name="connsiteX11-101" fmla="*/ 93392 w 2537771"/>
                <a:gd name="connsiteY11-102" fmla="*/ 83281 h 83430"/>
                <a:gd name="connsiteX12-103" fmla="*/ 0 w 2537771"/>
                <a:gd name="connsiteY12-104" fmla="*/ 1369 h 83430"/>
                <a:gd name="connsiteX0-105" fmla="*/ 2537771 w 2537771"/>
                <a:gd name="connsiteY0-106" fmla="*/ 13982 h 83430"/>
                <a:gd name="connsiteX1-107" fmla="*/ 2155807 w 2537771"/>
                <a:gd name="connsiteY1-108" fmla="*/ 13982 h 83430"/>
                <a:gd name="connsiteX2-109" fmla="*/ 2086358 w 2537771"/>
                <a:gd name="connsiteY2-110" fmla="*/ 37131 h 83430"/>
                <a:gd name="connsiteX3-111" fmla="*/ 1449751 w 2537771"/>
                <a:gd name="connsiteY3-112" fmla="*/ 60280 h 83430"/>
                <a:gd name="connsiteX4-113" fmla="*/ 1357153 w 2537771"/>
                <a:gd name="connsiteY4-114" fmla="*/ 71855 h 83430"/>
                <a:gd name="connsiteX5-115" fmla="*/ 1276131 w 2537771"/>
                <a:gd name="connsiteY5-116" fmla="*/ 83430 h 83430"/>
                <a:gd name="connsiteX6-117" fmla="*/ 813143 w 2537771"/>
                <a:gd name="connsiteY6-118" fmla="*/ 71855 h 83430"/>
                <a:gd name="connsiteX7-119" fmla="*/ 743695 w 2537771"/>
                <a:gd name="connsiteY7-120" fmla="*/ 48706 h 83430"/>
                <a:gd name="connsiteX8-121" fmla="*/ 708971 w 2537771"/>
                <a:gd name="connsiteY8-122" fmla="*/ 37131 h 83430"/>
                <a:gd name="connsiteX9-123" fmla="*/ 254643 w 2537771"/>
                <a:gd name="connsiteY9-124" fmla="*/ 72152 h 83430"/>
                <a:gd name="connsiteX10-125" fmla="*/ 188110 w 2537771"/>
                <a:gd name="connsiteY10-126" fmla="*/ 60280 h 83430"/>
                <a:gd name="connsiteX11-127" fmla="*/ 93392 w 2537771"/>
                <a:gd name="connsiteY11-128" fmla="*/ 83281 h 83430"/>
                <a:gd name="connsiteX12-129" fmla="*/ 0 w 2537771"/>
                <a:gd name="connsiteY12-130" fmla="*/ 1369 h 83430"/>
                <a:gd name="connsiteX0-131" fmla="*/ 2537771 w 2537771"/>
                <a:gd name="connsiteY0-132" fmla="*/ 13982 h 83430"/>
                <a:gd name="connsiteX1-133" fmla="*/ 2155807 w 2537771"/>
                <a:gd name="connsiteY1-134" fmla="*/ 13982 h 83430"/>
                <a:gd name="connsiteX2-135" fmla="*/ 2086358 w 2537771"/>
                <a:gd name="connsiteY2-136" fmla="*/ 37131 h 83430"/>
                <a:gd name="connsiteX3-137" fmla="*/ 1449751 w 2537771"/>
                <a:gd name="connsiteY3-138" fmla="*/ 60280 h 83430"/>
                <a:gd name="connsiteX4-139" fmla="*/ 1357153 w 2537771"/>
                <a:gd name="connsiteY4-140" fmla="*/ 71855 h 83430"/>
                <a:gd name="connsiteX5-141" fmla="*/ 1276131 w 2537771"/>
                <a:gd name="connsiteY5-142" fmla="*/ 83430 h 83430"/>
                <a:gd name="connsiteX6-143" fmla="*/ 813143 w 2537771"/>
                <a:gd name="connsiteY6-144" fmla="*/ 71855 h 83430"/>
                <a:gd name="connsiteX7-145" fmla="*/ 743695 w 2537771"/>
                <a:gd name="connsiteY7-146" fmla="*/ 48706 h 83430"/>
                <a:gd name="connsiteX8-147" fmla="*/ 708971 w 2537771"/>
                <a:gd name="connsiteY8-148" fmla="*/ 37131 h 83430"/>
                <a:gd name="connsiteX9-149" fmla="*/ 254643 w 2537771"/>
                <a:gd name="connsiteY9-150" fmla="*/ 72152 h 83430"/>
                <a:gd name="connsiteX10-151" fmla="*/ 180158 w 2537771"/>
                <a:gd name="connsiteY10-152" fmla="*/ 48557 h 83430"/>
                <a:gd name="connsiteX11-153" fmla="*/ 93392 w 2537771"/>
                <a:gd name="connsiteY11-154" fmla="*/ 83281 h 83430"/>
                <a:gd name="connsiteX12-155" fmla="*/ 0 w 2537771"/>
                <a:gd name="connsiteY12-156" fmla="*/ 1369 h 83430"/>
                <a:gd name="connsiteX0-157" fmla="*/ 2537771 w 2537771"/>
                <a:gd name="connsiteY0-158" fmla="*/ 13982 h 83430"/>
                <a:gd name="connsiteX1-159" fmla="*/ 2155807 w 2537771"/>
                <a:gd name="connsiteY1-160" fmla="*/ 13982 h 83430"/>
                <a:gd name="connsiteX2-161" fmla="*/ 2086358 w 2537771"/>
                <a:gd name="connsiteY2-162" fmla="*/ 37131 h 83430"/>
                <a:gd name="connsiteX3-163" fmla="*/ 1449751 w 2537771"/>
                <a:gd name="connsiteY3-164" fmla="*/ 60280 h 83430"/>
                <a:gd name="connsiteX4-165" fmla="*/ 1357153 w 2537771"/>
                <a:gd name="connsiteY4-166" fmla="*/ 71855 h 83430"/>
                <a:gd name="connsiteX5-167" fmla="*/ 1276131 w 2537771"/>
                <a:gd name="connsiteY5-168" fmla="*/ 83430 h 83430"/>
                <a:gd name="connsiteX6-169" fmla="*/ 813143 w 2537771"/>
                <a:gd name="connsiteY6-170" fmla="*/ 71855 h 83430"/>
                <a:gd name="connsiteX7-171" fmla="*/ 743695 w 2537771"/>
                <a:gd name="connsiteY7-172" fmla="*/ 48706 h 83430"/>
                <a:gd name="connsiteX8-173" fmla="*/ 605592 w 2537771"/>
                <a:gd name="connsiteY8-174" fmla="*/ 60577 h 83430"/>
                <a:gd name="connsiteX9-175" fmla="*/ 254643 w 2537771"/>
                <a:gd name="connsiteY9-176" fmla="*/ 72152 h 83430"/>
                <a:gd name="connsiteX10-177" fmla="*/ 180158 w 2537771"/>
                <a:gd name="connsiteY10-178" fmla="*/ 48557 h 83430"/>
                <a:gd name="connsiteX11-179" fmla="*/ 93392 w 2537771"/>
                <a:gd name="connsiteY11-180" fmla="*/ 83281 h 83430"/>
                <a:gd name="connsiteX12-181" fmla="*/ 0 w 2537771"/>
                <a:gd name="connsiteY12-182" fmla="*/ 1369 h 83430"/>
                <a:gd name="connsiteX0-183" fmla="*/ 2537771 w 2537771"/>
                <a:gd name="connsiteY0-184" fmla="*/ 13982 h 83430"/>
                <a:gd name="connsiteX1-185" fmla="*/ 2155807 w 2537771"/>
                <a:gd name="connsiteY1-186" fmla="*/ 13982 h 83430"/>
                <a:gd name="connsiteX2-187" fmla="*/ 2086358 w 2537771"/>
                <a:gd name="connsiteY2-188" fmla="*/ 37131 h 83430"/>
                <a:gd name="connsiteX3-189" fmla="*/ 1449751 w 2537771"/>
                <a:gd name="connsiteY3-190" fmla="*/ 60280 h 83430"/>
                <a:gd name="connsiteX4-191" fmla="*/ 1357153 w 2537771"/>
                <a:gd name="connsiteY4-192" fmla="*/ 71855 h 83430"/>
                <a:gd name="connsiteX5-193" fmla="*/ 1276131 w 2537771"/>
                <a:gd name="connsiteY5-194" fmla="*/ 83430 h 83430"/>
                <a:gd name="connsiteX6-195" fmla="*/ 813143 w 2537771"/>
                <a:gd name="connsiteY6-196" fmla="*/ 71855 h 83430"/>
                <a:gd name="connsiteX7-197" fmla="*/ 747671 w 2537771"/>
                <a:gd name="connsiteY7-198" fmla="*/ 60429 h 83430"/>
                <a:gd name="connsiteX8-199" fmla="*/ 605592 w 2537771"/>
                <a:gd name="connsiteY8-200" fmla="*/ 60577 h 83430"/>
                <a:gd name="connsiteX9-201" fmla="*/ 254643 w 2537771"/>
                <a:gd name="connsiteY9-202" fmla="*/ 72152 h 83430"/>
                <a:gd name="connsiteX10-203" fmla="*/ 180158 w 2537771"/>
                <a:gd name="connsiteY10-204" fmla="*/ 48557 h 83430"/>
                <a:gd name="connsiteX11-205" fmla="*/ 93392 w 2537771"/>
                <a:gd name="connsiteY11-206" fmla="*/ 83281 h 83430"/>
                <a:gd name="connsiteX12-207" fmla="*/ 0 w 2537771"/>
                <a:gd name="connsiteY12-208" fmla="*/ 1369 h 83430"/>
                <a:gd name="connsiteX0-209" fmla="*/ 2537771 w 2537771"/>
                <a:gd name="connsiteY0-210" fmla="*/ 13982 h 83430"/>
                <a:gd name="connsiteX1-211" fmla="*/ 2155807 w 2537771"/>
                <a:gd name="connsiteY1-212" fmla="*/ 13982 h 83430"/>
                <a:gd name="connsiteX2-213" fmla="*/ 2086358 w 2537771"/>
                <a:gd name="connsiteY2-214" fmla="*/ 37131 h 83430"/>
                <a:gd name="connsiteX3-215" fmla="*/ 1449751 w 2537771"/>
                <a:gd name="connsiteY3-216" fmla="*/ 60280 h 83430"/>
                <a:gd name="connsiteX4-217" fmla="*/ 1357153 w 2537771"/>
                <a:gd name="connsiteY4-218" fmla="*/ 71855 h 83430"/>
                <a:gd name="connsiteX5-219" fmla="*/ 1276131 w 2537771"/>
                <a:gd name="connsiteY5-220" fmla="*/ 83430 h 83430"/>
                <a:gd name="connsiteX6-221" fmla="*/ 813143 w 2537771"/>
                <a:gd name="connsiteY6-222" fmla="*/ 71855 h 83430"/>
                <a:gd name="connsiteX7-223" fmla="*/ 747671 w 2537771"/>
                <a:gd name="connsiteY7-224" fmla="*/ 60429 h 83430"/>
                <a:gd name="connsiteX8-225" fmla="*/ 526070 w 2537771"/>
                <a:gd name="connsiteY8-226" fmla="*/ 33224 h 83430"/>
                <a:gd name="connsiteX9-227" fmla="*/ 254643 w 2537771"/>
                <a:gd name="connsiteY9-228" fmla="*/ 72152 h 83430"/>
                <a:gd name="connsiteX10-229" fmla="*/ 180158 w 2537771"/>
                <a:gd name="connsiteY10-230" fmla="*/ 48557 h 83430"/>
                <a:gd name="connsiteX11-231" fmla="*/ 93392 w 2537771"/>
                <a:gd name="connsiteY11-232" fmla="*/ 83281 h 83430"/>
                <a:gd name="connsiteX12-233" fmla="*/ 0 w 2537771"/>
                <a:gd name="connsiteY12-234" fmla="*/ 1369 h 83430"/>
                <a:gd name="connsiteX0-235" fmla="*/ 2537771 w 2537771"/>
                <a:gd name="connsiteY0-236" fmla="*/ 13982 h 83934"/>
                <a:gd name="connsiteX1-237" fmla="*/ 2155807 w 2537771"/>
                <a:gd name="connsiteY1-238" fmla="*/ 13982 h 83934"/>
                <a:gd name="connsiteX2-239" fmla="*/ 2086358 w 2537771"/>
                <a:gd name="connsiteY2-240" fmla="*/ 37131 h 83934"/>
                <a:gd name="connsiteX3-241" fmla="*/ 1449751 w 2537771"/>
                <a:gd name="connsiteY3-242" fmla="*/ 60280 h 83934"/>
                <a:gd name="connsiteX4-243" fmla="*/ 1357153 w 2537771"/>
                <a:gd name="connsiteY4-244" fmla="*/ 71855 h 83934"/>
                <a:gd name="connsiteX5-245" fmla="*/ 1276131 w 2537771"/>
                <a:gd name="connsiteY5-246" fmla="*/ 83430 h 83934"/>
                <a:gd name="connsiteX6-247" fmla="*/ 960259 w 2537771"/>
                <a:gd name="connsiteY6-248" fmla="*/ 79670 h 83934"/>
                <a:gd name="connsiteX7-249" fmla="*/ 747671 w 2537771"/>
                <a:gd name="connsiteY7-250" fmla="*/ 60429 h 83934"/>
                <a:gd name="connsiteX8-251" fmla="*/ 526070 w 2537771"/>
                <a:gd name="connsiteY8-252" fmla="*/ 33224 h 83934"/>
                <a:gd name="connsiteX9-253" fmla="*/ 254643 w 2537771"/>
                <a:gd name="connsiteY9-254" fmla="*/ 72152 h 83934"/>
                <a:gd name="connsiteX10-255" fmla="*/ 180158 w 2537771"/>
                <a:gd name="connsiteY10-256" fmla="*/ 48557 h 83934"/>
                <a:gd name="connsiteX11-257" fmla="*/ 93392 w 2537771"/>
                <a:gd name="connsiteY11-258" fmla="*/ 83281 h 83934"/>
                <a:gd name="connsiteX12-259" fmla="*/ 0 w 2537771"/>
                <a:gd name="connsiteY12-260" fmla="*/ 1369 h 83934"/>
                <a:gd name="connsiteX0-261" fmla="*/ 2537771 w 2537771"/>
                <a:gd name="connsiteY0-262" fmla="*/ 13982 h 83934"/>
                <a:gd name="connsiteX1-263" fmla="*/ 2155807 w 2537771"/>
                <a:gd name="connsiteY1-264" fmla="*/ 13982 h 83934"/>
                <a:gd name="connsiteX2-265" fmla="*/ 2086358 w 2537771"/>
                <a:gd name="connsiteY2-266" fmla="*/ 37131 h 83934"/>
                <a:gd name="connsiteX3-267" fmla="*/ 1449751 w 2537771"/>
                <a:gd name="connsiteY3-268" fmla="*/ 60280 h 83934"/>
                <a:gd name="connsiteX4-269" fmla="*/ 1357153 w 2537771"/>
                <a:gd name="connsiteY4-270" fmla="*/ 71855 h 83934"/>
                <a:gd name="connsiteX5-271" fmla="*/ 1276131 w 2537771"/>
                <a:gd name="connsiteY5-272" fmla="*/ 83430 h 83934"/>
                <a:gd name="connsiteX6-273" fmla="*/ 960259 w 2537771"/>
                <a:gd name="connsiteY6-274" fmla="*/ 79670 h 83934"/>
                <a:gd name="connsiteX7-275" fmla="*/ 747671 w 2537771"/>
                <a:gd name="connsiteY7-276" fmla="*/ 60429 h 83934"/>
                <a:gd name="connsiteX8-277" fmla="*/ 526070 w 2537771"/>
                <a:gd name="connsiteY8-278" fmla="*/ 33224 h 83934"/>
                <a:gd name="connsiteX9-279" fmla="*/ 254643 w 2537771"/>
                <a:gd name="connsiteY9-280" fmla="*/ 72152 h 83934"/>
                <a:gd name="connsiteX10-281" fmla="*/ 180158 w 2537771"/>
                <a:gd name="connsiteY10-282" fmla="*/ 48557 h 83934"/>
                <a:gd name="connsiteX11-283" fmla="*/ 93392 w 2537771"/>
                <a:gd name="connsiteY11-284" fmla="*/ 83281 h 83934"/>
                <a:gd name="connsiteX12-285" fmla="*/ 0 w 2537771"/>
                <a:gd name="connsiteY12-286" fmla="*/ 1369 h 83934"/>
                <a:gd name="connsiteX0-287" fmla="*/ 2537771 w 2537771"/>
                <a:gd name="connsiteY0-288" fmla="*/ 13982 h 85357"/>
                <a:gd name="connsiteX1-289" fmla="*/ 2155807 w 2537771"/>
                <a:gd name="connsiteY1-290" fmla="*/ 13982 h 85357"/>
                <a:gd name="connsiteX2-291" fmla="*/ 2086358 w 2537771"/>
                <a:gd name="connsiteY2-292" fmla="*/ 37131 h 85357"/>
                <a:gd name="connsiteX3-293" fmla="*/ 1449751 w 2537771"/>
                <a:gd name="connsiteY3-294" fmla="*/ 60280 h 85357"/>
                <a:gd name="connsiteX4-295" fmla="*/ 1365106 w 2537771"/>
                <a:gd name="connsiteY4-296" fmla="*/ 52317 h 85357"/>
                <a:gd name="connsiteX5-297" fmla="*/ 1276131 w 2537771"/>
                <a:gd name="connsiteY5-298" fmla="*/ 83430 h 85357"/>
                <a:gd name="connsiteX6-299" fmla="*/ 960259 w 2537771"/>
                <a:gd name="connsiteY6-300" fmla="*/ 79670 h 85357"/>
                <a:gd name="connsiteX7-301" fmla="*/ 747671 w 2537771"/>
                <a:gd name="connsiteY7-302" fmla="*/ 60429 h 85357"/>
                <a:gd name="connsiteX8-303" fmla="*/ 526070 w 2537771"/>
                <a:gd name="connsiteY8-304" fmla="*/ 33224 h 85357"/>
                <a:gd name="connsiteX9-305" fmla="*/ 254643 w 2537771"/>
                <a:gd name="connsiteY9-306" fmla="*/ 72152 h 85357"/>
                <a:gd name="connsiteX10-307" fmla="*/ 180158 w 2537771"/>
                <a:gd name="connsiteY10-308" fmla="*/ 48557 h 85357"/>
                <a:gd name="connsiteX11-309" fmla="*/ 93392 w 2537771"/>
                <a:gd name="connsiteY11-310" fmla="*/ 83281 h 85357"/>
                <a:gd name="connsiteX12-311" fmla="*/ 0 w 2537771"/>
                <a:gd name="connsiteY12-312" fmla="*/ 1369 h 85357"/>
                <a:gd name="connsiteX0-313" fmla="*/ 2537771 w 2537771"/>
                <a:gd name="connsiteY0-314" fmla="*/ 13982 h 85357"/>
                <a:gd name="connsiteX1-315" fmla="*/ 2155807 w 2537771"/>
                <a:gd name="connsiteY1-316" fmla="*/ 13982 h 85357"/>
                <a:gd name="connsiteX2-317" fmla="*/ 2086358 w 2537771"/>
                <a:gd name="connsiteY2-318" fmla="*/ 37131 h 85357"/>
                <a:gd name="connsiteX3-319" fmla="*/ 1604819 w 2537771"/>
                <a:gd name="connsiteY3-320" fmla="*/ 72003 h 85357"/>
                <a:gd name="connsiteX4-321" fmla="*/ 1365106 w 2537771"/>
                <a:gd name="connsiteY4-322" fmla="*/ 52317 h 85357"/>
                <a:gd name="connsiteX5-323" fmla="*/ 1276131 w 2537771"/>
                <a:gd name="connsiteY5-324" fmla="*/ 83430 h 85357"/>
                <a:gd name="connsiteX6-325" fmla="*/ 960259 w 2537771"/>
                <a:gd name="connsiteY6-326" fmla="*/ 79670 h 85357"/>
                <a:gd name="connsiteX7-327" fmla="*/ 747671 w 2537771"/>
                <a:gd name="connsiteY7-328" fmla="*/ 60429 h 85357"/>
                <a:gd name="connsiteX8-329" fmla="*/ 526070 w 2537771"/>
                <a:gd name="connsiteY8-330" fmla="*/ 33224 h 85357"/>
                <a:gd name="connsiteX9-331" fmla="*/ 254643 w 2537771"/>
                <a:gd name="connsiteY9-332" fmla="*/ 72152 h 85357"/>
                <a:gd name="connsiteX10-333" fmla="*/ 180158 w 2537771"/>
                <a:gd name="connsiteY10-334" fmla="*/ 48557 h 85357"/>
                <a:gd name="connsiteX11-335" fmla="*/ 93392 w 2537771"/>
                <a:gd name="connsiteY11-336" fmla="*/ 83281 h 85357"/>
                <a:gd name="connsiteX12-337" fmla="*/ 0 w 2537771"/>
                <a:gd name="connsiteY12-338" fmla="*/ 1369 h 85357"/>
                <a:gd name="connsiteX0-339" fmla="*/ 2537771 w 2537771"/>
                <a:gd name="connsiteY0-340" fmla="*/ 13982 h 83281"/>
                <a:gd name="connsiteX1-341" fmla="*/ 2155807 w 2537771"/>
                <a:gd name="connsiteY1-342" fmla="*/ 13982 h 83281"/>
                <a:gd name="connsiteX2-343" fmla="*/ 2086358 w 2537771"/>
                <a:gd name="connsiteY2-344" fmla="*/ 37131 h 83281"/>
                <a:gd name="connsiteX3-345" fmla="*/ 1604819 w 2537771"/>
                <a:gd name="connsiteY3-346" fmla="*/ 72003 h 83281"/>
                <a:gd name="connsiteX4-347" fmla="*/ 1365106 w 2537771"/>
                <a:gd name="connsiteY4-348" fmla="*/ 52317 h 83281"/>
                <a:gd name="connsiteX5-349" fmla="*/ 1188657 w 2537771"/>
                <a:gd name="connsiteY5-350" fmla="*/ 71707 h 83281"/>
                <a:gd name="connsiteX6-351" fmla="*/ 960259 w 2537771"/>
                <a:gd name="connsiteY6-352" fmla="*/ 79670 h 83281"/>
                <a:gd name="connsiteX7-353" fmla="*/ 747671 w 2537771"/>
                <a:gd name="connsiteY7-354" fmla="*/ 60429 h 83281"/>
                <a:gd name="connsiteX8-355" fmla="*/ 526070 w 2537771"/>
                <a:gd name="connsiteY8-356" fmla="*/ 33224 h 83281"/>
                <a:gd name="connsiteX9-357" fmla="*/ 254643 w 2537771"/>
                <a:gd name="connsiteY9-358" fmla="*/ 72152 h 83281"/>
                <a:gd name="connsiteX10-359" fmla="*/ 180158 w 2537771"/>
                <a:gd name="connsiteY10-360" fmla="*/ 48557 h 83281"/>
                <a:gd name="connsiteX11-361" fmla="*/ 93392 w 2537771"/>
                <a:gd name="connsiteY11-362" fmla="*/ 83281 h 83281"/>
                <a:gd name="connsiteX12-363" fmla="*/ 0 w 2537771"/>
                <a:gd name="connsiteY12-364" fmla="*/ 1369 h 83281"/>
                <a:gd name="connsiteX0-365" fmla="*/ 2537771 w 2537771"/>
                <a:gd name="connsiteY0-366" fmla="*/ 12613 h 81912"/>
                <a:gd name="connsiteX1-367" fmla="*/ 2191592 w 2537771"/>
                <a:gd name="connsiteY1-368" fmla="*/ 39967 h 81912"/>
                <a:gd name="connsiteX2-369" fmla="*/ 2086358 w 2537771"/>
                <a:gd name="connsiteY2-370" fmla="*/ 35762 h 81912"/>
                <a:gd name="connsiteX3-371" fmla="*/ 1604819 w 2537771"/>
                <a:gd name="connsiteY3-372" fmla="*/ 70634 h 81912"/>
                <a:gd name="connsiteX4-373" fmla="*/ 1365106 w 2537771"/>
                <a:gd name="connsiteY4-374" fmla="*/ 50948 h 81912"/>
                <a:gd name="connsiteX5-375" fmla="*/ 1188657 w 2537771"/>
                <a:gd name="connsiteY5-376" fmla="*/ 70338 h 81912"/>
                <a:gd name="connsiteX6-377" fmla="*/ 960259 w 2537771"/>
                <a:gd name="connsiteY6-378" fmla="*/ 78301 h 81912"/>
                <a:gd name="connsiteX7-379" fmla="*/ 747671 w 2537771"/>
                <a:gd name="connsiteY7-380" fmla="*/ 59060 h 81912"/>
                <a:gd name="connsiteX8-381" fmla="*/ 526070 w 2537771"/>
                <a:gd name="connsiteY8-382" fmla="*/ 31855 h 81912"/>
                <a:gd name="connsiteX9-383" fmla="*/ 254643 w 2537771"/>
                <a:gd name="connsiteY9-384" fmla="*/ 70783 h 81912"/>
                <a:gd name="connsiteX10-385" fmla="*/ 180158 w 2537771"/>
                <a:gd name="connsiteY10-386" fmla="*/ 47188 h 81912"/>
                <a:gd name="connsiteX11-387" fmla="*/ 93392 w 2537771"/>
                <a:gd name="connsiteY11-388" fmla="*/ 81912 h 81912"/>
                <a:gd name="connsiteX12-389" fmla="*/ 0 w 2537771"/>
                <a:gd name="connsiteY12-390" fmla="*/ 0 h 81912"/>
                <a:gd name="connsiteX0-391" fmla="*/ 2537771 w 2537771"/>
                <a:gd name="connsiteY0-392" fmla="*/ 12613 h 81912"/>
                <a:gd name="connsiteX1-393" fmla="*/ 2191592 w 2537771"/>
                <a:gd name="connsiteY1-394" fmla="*/ 39967 h 81912"/>
                <a:gd name="connsiteX2-395" fmla="*/ 2054548 w 2537771"/>
                <a:gd name="connsiteY2-396" fmla="*/ 27946 h 81912"/>
                <a:gd name="connsiteX3-397" fmla="*/ 1604819 w 2537771"/>
                <a:gd name="connsiteY3-398" fmla="*/ 70634 h 81912"/>
                <a:gd name="connsiteX4-399" fmla="*/ 1365106 w 2537771"/>
                <a:gd name="connsiteY4-400" fmla="*/ 50948 h 81912"/>
                <a:gd name="connsiteX5-401" fmla="*/ 1188657 w 2537771"/>
                <a:gd name="connsiteY5-402" fmla="*/ 70338 h 81912"/>
                <a:gd name="connsiteX6-403" fmla="*/ 960259 w 2537771"/>
                <a:gd name="connsiteY6-404" fmla="*/ 78301 h 81912"/>
                <a:gd name="connsiteX7-405" fmla="*/ 747671 w 2537771"/>
                <a:gd name="connsiteY7-406" fmla="*/ 59060 h 81912"/>
                <a:gd name="connsiteX8-407" fmla="*/ 526070 w 2537771"/>
                <a:gd name="connsiteY8-408" fmla="*/ 31855 h 81912"/>
                <a:gd name="connsiteX9-409" fmla="*/ 254643 w 2537771"/>
                <a:gd name="connsiteY9-410" fmla="*/ 70783 h 81912"/>
                <a:gd name="connsiteX10-411" fmla="*/ 180158 w 2537771"/>
                <a:gd name="connsiteY10-412" fmla="*/ 47188 h 81912"/>
                <a:gd name="connsiteX11-413" fmla="*/ 93392 w 2537771"/>
                <a:gd name="connsiteY11-414" fmla="*/ 81912 h 81912"/>
                <a:gd name="connsiteX12-415" fmla="*/ 0 w 2537771"/>
                <a:gd name="connsiteY12-416" fmla="*/ 0 h 81912"/>
                <a:gd name="connsiteX0-417" fmla="*/ 2537771 w 2537771"/>
                <a:gd name="connsiteY0-418" fmla="*/ 12613 h 79392"/>
                <a:gd name="connsiteX1-419" fmla="*/ 2191592 w 2537771"/>
                <a:gd name="connsiteY1-420" fmla="*/ 39967 h 79392"/>
                <a:gd name="connsiteX2-421" fmla="*/ 2054548 w 2537771"/>
                <a:gd name="connsiteY2-422" fmla="*/ 27946 h 79392"/>
                <a:gd name="connsiteX3-423" fmla="*/ 1604819 w 2537771"/>
                <a:gd name="connsiteY3-424" fmla="*/ 70634 h 79392"/>
                <a:gd name="connsiteX4-425" fmla="*/ 1365106 w 2537771"/>
                <a:gd name="connsiteY4-426" fmla="*/ 50948 h 79392"/>
                <a:gd name="connsiteX5-427" fmla="*/ 1188657 w 2537771"/>
                <a:gd name="connsiteY5-428" fmla="*/ 70338 h 79392"/>
                <a:gd name="connsiteX6-429" fmla="*/ 960259 w 2537771"/>
                <a:gd name="connsiteY6-430" fmla="*/ 78301 h 79392"/>
                <a:gd name="connsiteX7-431" fmla="*/ 747671 w 2537771"/>
                <a:gd name="connsiteY7-432" fmla="*/ 59060 h 79392"/>
                <a:gd name="connsiteX8-433" fmla="*/ 526070 w 2537771"/>
                <a:gd name="connsiteY8-434" fmla="*/ 31855 h 79392"/>
                <a:gd name="connsiteX9-435" fmla="*/ 254643 w 2537771"/>
                <a:gd name="connsiteY9-436" fmla="*/ 70783 h 79392"/>
                <a:gd name="connsiteX10-437" fmla="*/ 180158 w 2537771"/>
                <a:gd name="connsiteY10-438" fmla="*/ 47188 h 79392"/>
                <a:gd name="connsiteX11-439" fmla="*/ 105320 w 2537771"/>
                <a:gd name="connsiteY11-440" fmla="*/ 62373 h 79392"/>
                <a:gd name="connsiteX12-441" fmla="*/ 0 w 2537771"/>
                <a:gd name="connsiteY12-442" fmla="*/ 0 h 7939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</a:cxnLst>
              <a:rect l="l" t="t" r="r" b="b"/>
              <a:pathLst>
                <a:path w="2537771" h="79392">
                  <a:moveTo>
                    <a:pt x="2537771" y="12613"/>
                  </a:moveTo>
                  <a:cubicBezTo>
                    <a:pt x="2372259" y="-2434"/>
                    <a:pt x="2272129" y="37412"/>
                    <a:pt x="2191592" y="39967"/>
                  </a:cubicBezTo>
                  <a:cubicBezTo>
                    <a:pt x="2111055" y="42522"/>
                    <a:pt x="2152344" y="22835"/>
                    <a:pt x="2054548" y="27946"/>
                  </a:cubicBezTo>
                  <a:cubicBezTo>
                    <a:pt x="1956753" y="33057"/>
                    <a:pt x="2056264" y="56072"/>
                    <a:pt x="1604819" y="70634"/>
                  </a:cubicBezTo>
                  <a:cubicBezTo>
                    <a:pt x="1524915" y="64072"/>
                    <a:pt x="1434466" y="50997"/>
                    <a:pt x="1365106" y="50948"/>
                  </a:cubicBezTo>
                  <a:cubicBezTo>
                    <a:pt x="1295746" y="50899"/>
                    <a:pt x="1256132" y="65779"/>
                    <a:pt x="1188657" y="70338"/>
                  </a:cubicBezTo>
                  <a:cubicBezTo>
                    <a:pt x="1121183" y="74897"/>
                    <a:pt x="1114588" y="82159"/>
                    <a:pt x="960259" y="78301"/>
                  </a:cubicBezTo>
                  <a:cubicBezTo>
                    <a:pt x="937110" y="70585"/>
                    <a:pt x="820036" y="66801"/>
                    <a:pt x="747671" y="59060"/>
                  </a:cubicBezTo>
                  <a:cubicBezTo>
                    <a:pt x="675306" y="51319"/>
                    <a:pt x="608241" y="29901"/>
                    <a:pt x="526070" y="31855"/>
                  </a:cubicBezTo>
                  <a:cubicBezTo>
                    <a:pt x="443899" y="33809"/>
                    <a:pt x="312295" y="68228"/>
                    <a:pt x="254643" y="70783"/>
                  </a:cubicBezTo>
                  <a:cubicBezTo>
                    <a:pt x="196991" y="73338"/>
                    <a:pt x="205045" y="48590"/>
                    <a:pt x="180158" y="47188"/>
                  </a:cubicBezTo>
                  <a:cubicBezTo>
                    <a:pt x="155271" y="45786"/>
                    <a:pt x="113036" y="50798"/>
                    <a:pt x="105320" y="62373"/>
                  </a:cubicBezTo>
                  <a:cubicBezTo>
                    <a:pt x="49008" y="38977"/>
                    <a:pt x="8599" y="82012"/>
                    <a:pt x="0" y="0"/>
                  </a:cubicBezTo>
                </a:path>
              </a:pathLst>
            </a:custGeom>
            <a:noFill/>
            <a:ln w="34925"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8" name="Freeform 118"/>
            <p:cNvSpPr>
              <a:spLocks noEditPoints="1"/>
            </p:cNvSpPr>
            <p:nvPr/>
          </p:nvSpPr>
          <p:spPr bwMode="auto">
            <a:xfrm flipH="1">
              <a:off x="10124063" y="5530041"/>
              <a:ext cx="1513841" cy="619089"/>
            </a:xfrm>
            <a:custGeom>
              <a:avLst/>
              <a:gdLst>
                <a:gd name="T0" fmla="*/ 250 w 257"/>
                <a:gd name="T1" fmla="*/ 87 h 92"/>
                <a:gd name="T2" fmla="*/ 215 w 257"/>
                <a:gd name="T3" fmla="*/ 84 h 92"/>
                <a:gd name="T4" fmla="*/ 204 w 257"/>
                <a:gd name="T5" fmla="*/ 87 h 92"/>
                <a:gd name="T6" fmla="*/ 146 w 257"/>
                <a:gd name="T7" fmla="*/ 88 h 92"/>
                <a:gd name="T8" fmla="*/ 116 w 257"/>
                <a:gd name="T9" fmla="*/ 85 h 92"/>
                <a:gd name="T10" fmla="*/ 54 w 257"/>
                <a:gd name="T11" fmla="*/ 54 h 92"/>
                <a:gd name="T12" fmla="*/ 2 w 257"/>
                <a:gd name="T13" fmla="*/ 30 h 92"/>
                <a:gd name="T14" fmla="*/ 16 w 257"/>
                <a:gd name="T15" fmla="*/ 0 h 92"/>
                <a:gd name="T16" fmla="*/ 42 w 257"/>
                <a:gd name="T17" fmla="*/ 12 h 92"/>
                <a:gd name="T18" fmla="*/ 78 w 257"/>
                <a:gd name="T19" fmla="*/ 31 h 92"/>
                <a:gd name="T20" fmla="*/ 134 w 257"/>
                <a:gd name="T21" fmla="*/ 61 h 92"/>
                <a:gd name="T22" fmla="*/ 171 w 257"/>
                <a:gd name="T23" fmla="*/ 84 h 92"/>
                <a:gd name="T24" fmla="*/ 186 w 257"/>
                <a:gd name="T25" fmla="*/ 72 h 92"/>
                <a:gd name="T26" fmla="*/ 206 w 257"/>
                <a:gd name="T27" fmla="*/ 71 h 92"/>
                <a:gd name="T28" fmla="*/ 225 w 257"/>
                <a:gd name="T29" fmla="*/ 79 h 92"/>
                <a:gd name="T30" fmla="*/ 254 w 257"/>
                <a:gd name="T31" fmla="*/ 82 h 92"/>
                <a:gd name="T32" fmla="*/ 237 w 257"/>
                <a:gd name="T33" fmla="*/ 80 h 92"/>
                <a:gd name="T34" fmla="*/ 217 w 257"/>
                <a:gd name="T35" fmla="*/ 82 h 92"/>
                <a:gd name="T36" fmla="*/ 244 w 257"/>
                <a:gd name="T37" fmla="*/ 82 h 92"/>
                <a:gd name="T38" fmla="*/ 187 w 257"/>
                <a:gd name="T39" fmla="*/ 70 h 92"/>
                <a:gd name="T40" fmla="*/ 188 w 257"/>
                <a:gd name="T41" fmla="*/ 86 h 92"/>
                <a:gd name="T42" fmla="*/ 158 w 257"/>
                <a:gd name="T43" fmla="*/ 84 h 92"/>
                <a:gd name="T44" fmla="*/ 172 w 257"/>
                <a:gd name="T45" fmla="*/ 87 h 92"/>
                <a:gd name="T46" fmla="*/ 195 w 257"/>
                <a:gd name="T47" fmla="*/ 74 h 92"/>
                <a:gd name="T48" fmla="*/ 202 w 257"/>
                <a:gd name="T49" fmla="*/ 72 h 92"/>
                <a:gd name="T50" fmla="*/ 211 w 257"/>
                <a:gd name="T51" fmla="*/ 78 h 92"/>
                <a:gd name="T52" fmla="*/ 148 w 257"/>
                <a:gd name="T53" fmla="*/ 85 h 92"/>
                <a:gd name="T54" fmla="*/ 132 w 257"/>
                <a:gd name="T55" fmla="*/ 72 h 92"/>
                <a:gd name="T56" fmla="*/ 139 w 257"/>
                <a:gd name="T57" fmla="*/ 85 h 92"/>
                <a:gd name="T58" fmla="*/ 122 w 257"/>
                <a:gd name="T59" fmla="*/ 58 h 92"/>
                <a:gd name="T60" fmla="*/ 130 w 257"/>
                <a:gd name="T61" fmla="*/ 71 h 92"/>
                <a:gd name="T62" fmla="*/ 70 w 257"/>
                <a:gd name="T63" fmla="*/ 56 h 92"/>
                <a:gd name="T64" fmla="*/ 110 w 257"/>
                <a:gd name="T65" fmla="*/ 76 h 92"/>
                <a:gd name="T66" fmla="*/ 120 w 257"/>
                <a:gd name="T67" fmla="*/ 57 h 92"/>
                <a:gd name="T68" fmla="*/ 74 w 257"/>
                <a:gd name="T69" fmla="*/ 31 h 92"/>
                <a:gd name="T70" fmla="*/ 111 w 257"/>
                <a:gd name="T71" fmla="*/ 55 h 92"/>
                <a:gd name="T72" fmla="*/ 91 w 257"/>
                <a:gd name="T73" fmla="*/ 60 h 92"/>
                <a:gd name="T74" fmla="*/ 53 w 257"/>
                <a:gd name="T75" fmla="*/ 37 h 92"/>
                <a:gd name="T76" fmla="*/ 34 w 257"/>
                <a:gd name="T77" fmla="*/ 10 h 92"/>
                <a:gd name="T78" fmla="*/ 112 w 257"/>
                <a:gd name="T79" fmla="*/ 59 h 92"/>
                <a:gd name="T80" fmla="*/ 77 w 257"/>
                <a:gd name="T81" fmla="*/ 39 h 92"/>
                <a:gd name="T82" fmla="*/ 49 w 257"/>
                <a:gd name="T83" fmla="*/ 22 h 92"/>
                <a:gd name="T84" fmla="*/ 58 w 257"/>
                <a:gd name="T85" fmla="*/ 39 h 92"/>
                <a:gd name="T86" fmla="*/ 113 w 257"/>
                <a:gd name="T87" fmla="*/ 60 h 92"/>
                <a:gd name="T88" fmla="*/ 110 w 257"/>
                <a:gd name="T89" fmla="*/ 78 h 92"/>
                <a:gd name="T90" fmla="*/ 67 w 257"/>
                <a:gd name="T91" fmla="*/ 57 h 92"/>
                <a:gd name="T92" fmla="*/ 21 w 257"/>
                <a:gd name="T93" fmla="*/ 38 h 92"/>
                <a:gd name="T94" fmla="*/ 102 w 257"/>
                <a:gd name="T95" fmla="*/ 75 h 92"/>
                <a:gd name="T96" fmla="*/ 32 w 257"/>
                <a:gd name="T97" fmla="*/ 8 h 92"/>
                <a:gd name="T98" fmla="*/ 18 w 257"/>
                <a:gd name="T99" fmla="*/ 37 h 92"/>
                <a:gd name="T100" fmla="*/ 8 w 257"/>
                <a:gd name="T101" fmla="*/ 9 h 92"/>
                <a:gd name="T102" fmla="*/ 7 w 257"/>
                <a:gd name="T103" fmla="*/ 28 h 92"/>
                <a:gd name="T104" fmla="*/ 20 w 257"/>
                <a:gd name="T105" fmla="*/ 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7" h="92">
                  <a:moveTo>
                    <a:pt x="256" y="83"/>
                  </a:moveTo>
                  <a:cubicBezTo>
                    <a:pt x="256" y="84"/>
                    <a:pt x="257" y="87"/>
                    <a:pt x="256" y="89"/>
                  </a:cubicBezTo>
                  <a:cubicBezTo>
                    <a:pt x="253" y="89"/>
                    <a:pt x="253" y="88"/>
                    <a:pt x="250" y="87"/>
                  </a:cubicBezTo>
                  <a:cubicBezTo>
                    <a:pt x="244" y="86"/>
                    <a:pt x="238" y="83"/>
                    <a:pt x="231" y="84"/>
                  </a:cubicBezTo>
                  <a:cubicBezTo>
                    <a:pt x="229" y="84"/>
                    <a:pt x="227" y="86"/>
                    <a:pt x="225" y="86"/>
                  </a:cubicBezTo>
                  <a:cubicBezTo>
                    <a:pt x="221" y="86"/>
                    <a:pt x="219" y="84"/>
                    <a:pt x="215" y="84"/>
                  </a:cubicBezTo>
                  <a:cubicBezTo>
                    <a:pt x="212" y="82"/>
                    <a:pt x="208" y="79"/>
                    <a:pt x="205" y="76"/>
                  </a:cubicBezTo>
                  <a:cubicBezTo>
                    <a:pt x="206" y="79"/>
                    <a:pt x="208" y="81"/>
                    <a:pt x="208" y="84"/>
                  </a:cubicBezTo>
                  <a:cubicBezTo>
                    <a:pt x="207" y="86"/>
                    <a:pt x="205" y="86"/>
                    <a:pt x="204" y="87"/>
                  </a:cubicBezTo>
                  <a:cubicBezTo>
                    <a:pt x="196" y="87"/>
                    <a:pt x="189" y="90"/>
                    <a:pt x="183" y="91"/>
                  </a:cubicBezTo>
                  <a:cubicBezTo>
                    <a:pt x="172" y="91"/>
                    <a:pt x="163" y="85"/>
                    <a:pt x="152" y="86"/>
                  </a:cubicBezTo>
                  <a:cubicBezTo>
                    <a:pt x="150" y="87"/>
                    <a:pt x="148" y="88"/>
                    <a:pt x="146" y="88"/>
                  </a:cubicBezTo>
                  <a:cubicBezTo>
                    <a:pt x="142" y="88"/>
                    <a:pt x="138" y="87"/>
                    <a:pt x="134" y="87"/>
                  </a:cubicBezTo>
                  <a:cubicBezTo>
                    <a:pt x="130" y="87"/>
                    <a:pt x="125" y="86"/>
                    <a:pt x="121" y="86"/>
                  </a:cubicBezTo>
                  <a:cubicBezTo>
                    <a:pt x="119" y="87"/>
                    <a:pt x="117" y="87"/>
                    <a:pt x="116" y="85"/>
                  </a:cubicBezTo>
                  <a:cubicBezTo>
                    <a:pt x="105" y="79"/>
                    <a:pt x="94" y="73"/>
                    <a:pt x="83" y="67"/>
                  </a:cubicBezTo>
                  <a:cubicBezTo>
                    <a:pt x="79" y="65"/>
                    <a:pt x="76" y="63"/>
                    <a:pt x="72" y="61"/>
                  </a:cubicBezTo>
                  <a:cubicBezTo>
                    <a:pt x="66" y="59"/>
                    <a:pt x="60" y="57"/>
                    <a:pt x="54" y="54"/>
                  </a:cubicBezTo>
                  <a:cubicBezTo>
                    <a:pt x="43" y="49"/>
                    <a:pt x="31" y="46"/>
                    <a:pt x="21" y="40"/>
                  </a:cubicBezTo>
                  <a:cubicBezTo>
                    <a:pt x="17" y="38"/>
                    <a:pt x="12" y="36"/>
                    <a:pt x="8" y="34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4"/>
                  </a:cubicBezTo>
                  <a:cubicBezTo>
                    <a:pt x="0" y="18"/>
                    <a:pt x="5" y="9"/>
                    <a:pt x="8" y="5"/>
                  </a:cubicBezTo>
                  <a:cubicBezTo>
                    <a:pt x="10" y="3"/>
                    <a:pt x="13" y="1"/>
                    <a:pt x="16" y="0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6" y="3"/>
                    <a:pt x="33" y="7"/>
                    <a:pt x="39" y="10"/>
                  </a:cubicBezTo>
                  <a:cubicBezTo>
                    <a:pt x="40" y="11"/>
                    <a:pt x="41" y="11"/>
                    <a:pt x="42" y="12"/>
                  </a:cubicBezTo>
                  <a:cubicBezTo>
                    <a:pt x="45" y="13"/>
                    <a:pt x="48" y="15"/>
                    <a:pt x="52" y="17"/>
                  </a:cubicBezTo>
                  <a:cubicBezTo>
                    <a:pt x="58" y="20"/>
                    <a:pt x="64" y="23"/>
                    <a:pt x="70" y="26"/>
                  </a:cubicBezTo>
                  <a:cubicBezTo>
                    <a:pt x="73" y="28"/>
                    <a:pt x="75" y="30"/>
                    <a:pt x="78" y="31"/>
                  </a:cubicBezTo>
                  <a:cubicBezTo>
                    <a:pt x="91" y="39"/>
                    <a:pt x="104" y="46"/>
                    <a:pt x="117" y="53"/>
                  </a:cubicBezTo>
                  <a:cubicBezTo>
                    <a:pt x="120" y="55"/>
                    <a:pt x="123" y="56"/>
                    <a:pt x="126" y="57"/>
                  </a:cubicBezTo>
                  <a:cubicBezTo>
                    <a:pt x="128" y="59"/>
                    <a:pt x="131" y="61"/>
                    <a:pt x="134" y="61"/>
                  </a:cubicBezTo>
                  <a:cubicBezTo>
                    <a:pt x="139" y="68"/>
                    <a:pt x="145" y="74"/>
                    <a:pt x="150" y="82"/>
                  </a:cubicBezTo>
                  <a:cubicBezTo>
                    <a:pt x="153" y="81"/>
                    <a:pt x="157" y="82"/>
                    <a:pt x="162" y="82"/>
                  </a:cubicBezTo>
                  <a:cubicBezTo>
                    <a:pt x="165" y="82"/>
                    <a:pt x="168" y="83"/>
                    <a:pt x="171" y="84"/>
                  </a:cubicBezTo>
                  <a:cubicBezTo>
                    <a:pt x="176" y="84"/>
                    <a:pt x="181" y="84"/>
                    <a:pt x="185" y="84"/>
                  </a:cubicBezTo>
                  <a:cubicBezTo>
                    <a:pt x="191" y="85"/>
                    <a:pt x="196" y="83"/>
                    <a:pt x="200" y="80"/>
                  </a:cubicBezTo>
                  <a:cubicBezTo>
                    <a:pt x="198" y="75"/>
                    <a:pt x="188" y="78"/>
                    <a:pt x="186" y="72"/>
                  </a:cubicBezTo>
                  <a:cubicBezTo>
                    <a:pt x="185" y="67"/>
                    <a:pt x="190" y="65"/>
                    <a:pt x="195" y="66"/>
                  </a:cubicBezTo>
                  <a:cubicBezTo>
                    <a:pt x="196" y="66"/>
                    <a:pt x="197" y="66"/>
                    <a:pt x="198" y="67"/>
                  </a:cubicBezTo>
                  <a:cubicBezTo>
                    <a:pt x="201" y="68"/>
                    <a:pt x="203" y="70"/>
                    <a:pt x="206" y="71"/>
                  </a:cubicBezTo>
                  <a:cubicBezTo>
                    <a:pt x="208" y="73"/>
                    <a:pt x="211" y="76"/>
                    <a:pt x="213" y="77"/>
                  </a:cubicBezTo>
                  <a:cubicBezTo>
                    <a:pt x="214" y="78"/>
                    <a:pt x="216" y="78"/>
                    <a:pt x="218" y="79"/>
                  </a:cubicBezTo>
                  <a:cubicBezTo>
                    <a:pt x="221" y="80"/>
                    <a:pt x="222" y="80"/>
                    <a:pt x="225" y="79"/>
                  </a:cubicBezTo>
                  <a:cubicBezTo>
                    <a:pt x="228" y="79"/>
                    <a:pt x="232" y="78"/>
                    <a:pt x="235" y="78"/>
                  </a:cubicBezTo>
                  <a:cubicBezTo>
                    <a:pt x="238" y="78"/>
                    <a:pt x="242" y="80"/>
                    <a:pt x="246" y="81"/>
                  </a:cubicBezTo>
                  <a:cubicBezTo>
                    <a:pt x="249" y="82"/>
                    <a:pt x="253" y="82"/>
                    <a:pt x="254" y="82"/>
                  </a:cubicBezTo>
                  <a:cubicBezTo>
                    <a:pt x="255" y="83"/>
                    <a:pt x="255" y="82"/>
                    <a:pt x="256" y="83"/>
                  </a:cubicBezTo>
                  <a:close/>
                  <a:moveTo>
                    <a:pt x="244" y="82"/>
                  </a:moveTo>
                  <a:cubicBezTo>
                    <a:pt x="242" y="82"/>
                    <a:pt x="239" y="81"/>
                    <a:pt x="237" y="80"/>
                  </a:cubicBezTo>
                  <a:cubicBezTo>
                    <a:pt x="231" y="80"/>
                    <a:pt x="226" y="82"/>
                    <a:pt x="221" y="82"/>
                  </a:cubicBezTo>
                  <a:cubicBezTo>
                    <a:pt x="217" y="81"/>
                    <a:pt x="215" y="80"/>
                    <a:pt x="212" y="79"/>
                  </a:cubicBezTo>
                  <a:cubicBezTo>
                    <a:pt x="213" y="80"/>
                    <a:pt x="215" y="82"/>
                    <a:pt x="217" y="82"/>
                  </a:cubicBezTo>
                  <a:cubicBezTo>
                    <a:pt x="223" y="84"/>
                    <a:pt x="227" y="82"/>
                    <a:pt x="232" y="82"/>
                  </a:cubicBezTo>
                  <a:cubicBezTo>
                    <a:pt x="241" y="81"/>
                    <a:pt x="247" y="85"/>
                    <a:pt x="254" y="86"/>
                  </a:cubicBezTo>
                  <a:cubicBezTo>
                    <a:pt x="254" y="82"/>
                    <a:pt x="249" y="83"/>
                    <a:pt x="244" y="82"/>
                  </a:cubicBezTo>
                  <a:close/>
                  <a:moveTo>
                    <a:pt x="205" y="74"/>
                  </a:moveTo>
                  <a:cubicBezTo>
                    <a:pt x="204" y="71"/>
                    <a:pt x="201" y="70"/>
                    <a:pt x="198" y="69"/>
                  </a:cubicBezTo>
                  <a:cubicBezTo>
                    <a:pt x="195" y="68"/>
                    <a:pt x="188" y="65"/>
                    <a:pt x="187" y="70"/>
                  </a:cubicBezTo>
                  <a:cubicBezTo>
                    <a:pt x="187" y="75"/>
                    <a:pt x="194" y="74"/>
                    <a:pt x="198" y="76"/>
                  </a:cubicBezTo>
                  <a:cubicBezTo>
                    <a:pt x="200" y="76"/>
                    <a:pt x="203" y="79"/>
                    <a:pt x="203" y="81"/>
                  </a:cubicBezTo>
                  <a:cubicBezTo>
                    <a:pt x="202" y="83"/>
                    <a:pt x="192" y="86"/>
                    <a:pt x="188" y="86"/>
                  </a:cubicBezTo>
                  <a:cubicBezTo>
                    <a:pt x="183" y="86"/>
                    <a:pt x="178" y="86"/>
                    <a:pt x="174" y="85"/>
                  </a:cubicBezTo>
                  <a:cubicBezTo>
                    <a:pt x="170" y="85"/>
                    <a:pt x="165" y="83"/>
                    <a:pt x="161" y="83"/>
                  </a:cubicBezTo>
                  <a:cubicBezTo>
                    <a:pt x="160" y="83"/>
                    <a:pt x="159" y="84"/>
                    <a:pt x="158" y="84"/>
                  </a:cubicBezTo>
                  <a:cubicBezTo>
                    <a:pt x="155" y="83"/>
                    <a:pt x="152" y="82"/>
                    <a:pt x="151" y="85"/>
                  </a:cubicBezTo>
                  <a:cubicBezTo>
                    <a:pt x="155" y="85"/>
                    <a:pt x="160" y="85"/>
                    <a:pt x="164" y="85"/>
                  </a:cubicBezTo>
                  <a:cubicBezTo>
                    <a:pt x="167" y="86"/>
                    <a:pt x="169" y="88"/>
                    <a:pt x="172" y="87"/>
                  </a:cubicBezTo>
                  <a:cubicBezTo>
                    <a:pt x="184" y="92"/>
                    <a:pt x="193" y="85"/>
                    <a:pt x="205" y="85"/>
                  </a:cubicBezTo>
                  <a:cubicBezTo>
                    <a:pt x="208" y="82"/>
                    <a:pt x="204" y="79"/>
                    <a:pt x="203" y="77"/>
                  </a:cubicBezTo>
                  <a:cubicBezTo>
                    <a:pt x="200" y="76"/>
                    <a:pt x="198" y="74"/>
                    <a:pt x="195" y="74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3"/>
                    <a:pt x="192" y="72"/>
                    <a:pt x="193" y="70"/>
                  </a:cubicBezTo>
                  <a:cubicBezTo>
                    <a:pt x="197" y="68"/>
                    <a:pt x="200" y="72"/>
                    <a:pt x="202" y="72"/>
                  </a:cubicBezTo>
                  <a:cubicBezTo>
                    <a:pt x="203" y="73"/>
                    <a:pt x="205" y="74"/>
                    <a:pt x="207" y="75"/>
                  </a:cubicBezTo>
                  <a:cubicBezTo>
                    <a:pt x="208" y="76"/>
                    <a:pt x="210" y="78"/>
                    <a:pt x="212" y="78"/>
                  </a:cubicBezTo>
                  <a:cubicBezTo>
                    <a:pt x="211" y="78"/>
                    <a:pt x="211" y="78"/>
                    <a:pt x="211" y="78"/>
                  </a:cubicBezTo>
                  <a:cubicBezTo>
                    <a:pt x="209" y="76"/>
                    <a:pt x="208" y="74"/>
                    <a:pt x="205" y="74"/>
                  </a:cubicBezTo>
                  <a:close/>
                  <a:moveTo>
                    <a:pt x="139" y="85"/>
                  </a:moveTo>
                  <a:cubicBezTo>
                    <a:pt x="142" y="85"/>
                    <a:pt x="147" y="87"/>
                    <a:pt x="148" y="85"/>
                  </a:cubicBezTo>
                  <a:cubicBezTo>
                    <a:pt x="148" y="84"/>
                    <a:pt x="148" y="84"/>
                    <a:pt x="148" y="84"/>
                  </a:cubicBezTo>
                  <a:cubicBezTo>
                    <a:pt x="144" y="77"/>
                    <a:pt x="140" y="69"/>
                    <a:pt x="133" y="64"/>
                  </a:cubicBezTo>
                  <a:cubicBezTo>
                    <a:pt x="132" y="67"/>
                    <a:pt x="133" y="69"/>
                    <a:pt x="132" y="72"/>
                  </a:cubicBezTo>
                  <a:cubicBezTo>
                    <a:pt x="132" y="77"/>
                    <a:pt x="128" y="80"/>
                    <a:pt x="126" y="83"/>
                  </a:cubicBezTo>
                  <a:cubicBezTo>
                    <a:pt x="125" y="83"/>
                    <a:pt x="123" y="84"/>
                    <a:pt x="124" y="85"/>
                  </a:cubicBezTo>
                  <a:cubicBezTo>
                    <a:pt x="128" y="85"/>
                    <a:pt x="134" y="84"/>
                    <a:pt x="139" y="85"/>
                  </a:cubicBezTo>
                  <a:close/>
                  <a:moveTo>
                    <a:pt x="130" y="71"/>
                  </a:moveTo>
                  <a:cubicBezTo>
                    <a:pt x="131" y="68"/>
                    <a:pt x="131" y="65"/>
                    <a:pt x="130" y="62"/>
                  </a:cubicBezTo>
                  <a:cubicBezTo>
                    <a:pt x="127" y="61"/>
                    <a:pt x="125" y="58"/>
                    <a:pt x="122" y="58"/>
                  </a:cubicBezTo>
                  <a:cubicBezTo>
                    <a:pt x="123" y="68"/>
                    <a:pt x="120" y="76"/>
                    <a:pt x="112" y="80"/>
                  </a:cubicBezTo>
                  <a:cubicBezTo>
                    <a:pt x="114" y="82"/>
                    <a:pt x="117" y="83"/>
                    <a:pt x="120" y="84"/>
                  </a:cubicBezTo>
                  <a:cubicBezTo>
                    <a:pt x="124" y="81"/>
                    <a:pt x="130" y="78"/>
                    <a:pt x="130" y="71"/>
                  </a:cubicBezTo>
                  <a:close/>
                  <a:moveTo>
                    <a:pt x="41" y="41"/>
                  </a:moveTo>
                  <a:cubicBezTo>
                    <a:pt x="45" y="43"/>
                    <a:pt x="49" y="45"/>
                    <a:pt x="54" y="47"/>
                  </a:cubicBezTo>
                  <a:cubicBezTo>
                    <a:pt x="59" y="50"/>
                    <a:pt x="64" y="54"/>
                    <a:pt x="70" y="56"/>
                  </a:cubicBezTo>
                  <a:cubicBezTo>
                    <a:pt x="75" y="58"/>
                    <a:pt x="80" y="61"/>
                    <a:pt x="86" y="64"/>
                  </a:cubicBezTo>
                  <a:cubicBezTo>
                    <a:pt x="91" y="66"/>
                    <a:pt x="96" y="69"/>
                    <a:pt x="102" y="71"/>
                  </a:cubicBezTo>
                  <a:cubicBezTo>
                    <a:pt x="105" y="73"/>
                    <a:pt x="108" y="75"/>
                    <a:pt x="110" y="76"/>
                  </a:cubicBezTo>
                  <a:cubicBezTo>
                    <a:pt x="111" y="76"/>
                    <a:pt x="113" y="76"/>
                    <a:pt x="113" y="76"/>
                  </a:cubicBezTo>
                  <a:cubicBezTo>
                    <a:pt x="115" y="76"/>
                    <a:pt x="118" y="73"/>
                    <a:pt x="119" y="71"/>
                  </a:cubicBezTo>
                  <a:cubicBezTo>
                    <a:pt x="121" y="66"/>
                    <a:pt x="121" y="61"/>
                    <a:pt x="120" y="57"/>
                  </a:cubicBezTo>
                  <a:cubicBezTo>
                    <a:pt x="112" y="52"/>
                    <a:pt x="104" y="48"/>
                    <a:pt x="97" y="44"/>
                  </a:cubicBezTo>
                  <a:cubicBezTo>
                    <a:pt x="94" y="43"/>
                    <a:pt x="92" y="41"/>
                    <a:pt x="89" y="39"/>
                  </a:cubicBezTo>
                  <a:cubicBezTo>
                    <a:pt x="84" y="37"/>
                    <a:pt x="79" y="34"/>
                    <a:pt x="74" y="31"/>
                  </a:cubicBezTo>
                  <a:cubicBezTo>
                    <a:pt x="68" y="28"/>
                    <a:pt x="62" y="24"/>
                    <a:pt x="56" y="21"/>
                  </a:cubicBezTo>
                  <a:cubicBezTo>
                    <a:pt x="55" y="21"/>
                    <a:pt x="54" y="20"/>
                    <a:pt x="53" y="20"/>
                  </a:cubicBezTo>
                  <a:cubicBezTo>
                    <a:pt x="71" y="34"/>
                    <a:pt x="90" y="45"/>
                    <a:pt x="111" y="55"/>
                  </a:cubicBezTo>
                  <a:cubicBezTo>
                    <a:pt x="111" y="56"/>
                    <a:pt x="112" y="56"/>
                    <a:pt x="113" y="56"/>
                  </a:cubicBezTo>
                  <a:cubicBezTo>
                    <a:pt x="113" y="58"/>
                    <a:pt x="114" y="59"/>
                    <a:pt x="115" y="60"/>
                  </a:cubicBezTo>
                  <a:cubicBezTo>
                    <a:pt x="112" y="70"/>
                    <a:pt x="98" y="64"/>
                    <a:pt x="91" y="60"/>
                  </a:cubicBezTo>
                  <a:cubicBezTo>
                    <a:pt x="84" y="57"/>
                    <a:pt x="77" y="53"/>
                    <a:pt x="70" y="49"/>
                  </a:cubicBezTo>
                  <a:cubicBezTo>
                    <a:pt x="66" y="47"/>
                    <a:pt x="62" y="45"/>
                    <a:pt x="60" y="43"/>
                  </a:cubicBezTo>
                  <a:cubicBezTo>
                    <a:pt x="58" y="42"/>
                    <a:pt x="55" y="39"/>
                    <a:pt x="53" y="37"/>
                  </a:cubicBezTo>
                  <a:cubicBezTo>
                    <a:pt x="51" y="35"/>
                    <a:pt x="48" y="33"/>
                    <a:pt x="46" y="31"/>
                  </a:cubicBezTo>
                  <a:cubicBezTo>
                    <a:pt x="42" y="26"/>
                    <a:pt x="46" y="19"/>
                    <a:pt x="51" y="18"/>
                  </a:cubicBezTo>
                  <a:cubicBezTo>
                    <a:pt x="45" y="16"/>
                    <a:pt x="40" y="12"/>
                    <a:pt x="34" y="10"/>
                  </a:cubicBezTo>
                  <a:cubicBezTo>
                    <a:pt x="37" y="19"/>
                    <a:pt x="31" y="26"/>
                    <a:pt x="27" y="33"/>
                  </a:cubicBezTo>
                  <a:cubicBezTo>
                    <a:pt x="31" y="36"/>
                    <a:pt x="37" y="38"/>
                    <a:pt x="41" y="41"/>
                  </a:cubicBezTo>
                  <a:close/>
                  <a:moveTo>
                    <a:pt x="112" y="59"/>
                  </a:moveTo>
                  <a:cubicBezTo>
                    <a:pt x="111" y="57"/>
                    <a:pt x="107" y="56"/>
                    <a:pt x="106" y="55"/>
                  </a:cubicBezTo>
                  <a:cubicBezTo>
                    <a:pt x="101" y="51"/>
                    <a:pt x="96" y="50"/>
                    <a:pt x="91" y="47"/>
                  </a:cubicBezTo>
                  <a:cubicBezTo>
                    <a:pt x="86" y="44"/>
                    <a:pt x="82" y="42"/>
                    <a:pt x="77" y="39"/>
                  </a:cubicBezTo>
                  <a:cubicBezTo>
                    <a:pt x="72" y="36"/>
                    <a:pt x="68" y="33"/>
                    <a:pt x="63" y="30"/>
                  </a:cubicBezTo>
                  <a:cubicBezTo>
                    <a:pt x="61" y="28"/>
                    <a:pt x="59" y="27"/>
                    <a:pt x="56" y="25"/>
                  </a:cubicBezTo>
                  <a:cubicBezTo>
                    <a:pt x="54" y="24"/>
                    <a:pt x="51" y="21"/>
                    <a:pt x="49" y="22"/>
                  </a:cubicBezTo>
                  <a:cubicBezTo>
                    <a:pt x="47" y="22"/>
                    <a:pt x="46" y="26"/>
                    <a:pt x="46" y="28"/>
                  </a:cubicBezTo>
                  <a:cubicBezTo>
                    <a:pt x="47" y="29"/>
                    <a:pt x="50" y="32"/>
                    <a:pt x="52" y="34"/>
                  </a:cubicBezTo>
                  <a:cubicBezTo>
                    <a:pt x="54" y="36"/>
                    <a:pt x="56" y="37"/>
                    <a:pt x="58" y="39"/>
                  </a:cubicBezTo>
                  <a:cubicBezTo>
                    <a:pt x="67" y="46"/>
                    <a:pt x="77" y="50"/>
                    <a:pt x="87" y="56"/>
                  </a:cubicBezTo>
                  <a:cubicBezTo>
                    <a:pt x="94" y="60"/>
                    <a:pt x="102" y="65"/>
                    <a:pt x="111" y="62"/>
                  </a:cubicBezTo>
                  <a:cubicBezTo>
                    <a:pt x="112" y="62"/>
                    <a:pt x="113" y="61"/>
                    <a:pt x="113" y="60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3" y="59"/>
                    <a:pt x="113" y="59"/>
                    <a:pt x="112" y="59"/>
                  </a:cubicBezTo>
                  <a:close/>
                  <a:moveTo>
                    <a:pt x="110" y="78"/>
                  </a:moveTo>
                  <a:cubicBezTo>
                    <a:pt x="107" y="76"/>
                    <a:pt x="103" y="74"/>
                    <a:pt x="99" y="72"/>
                  </a:cubicBezTo>
                  <a:cubicBezTo>
                    <a:pt x="95" y="71"/>
                    <a:pt x="91" y="69"/>
                    <a:pt x="88" y="67"/>
                  </a:cubicBezTo>
                  <a:cubicBezTo>
                    <a:pt x="81" y="63"/>
                    <a:pt x="74" y="60"/>
                    <a:pt x="67" y="57"/>
                  </a:cubicBezTo>
                  <a:cubicBezTo>
                    <a:pt x="60" y="53"/>
                    <a:pt x="53" y="49"/>
                    <a:pt x="46" y="46"/>
                  </a:cubicBezTo>
                  <a:cubicBezTo>
                    <a:pt x="39" y="42"/>
                    <a:pt x="33" y="38"/>
                    <a:pt x="26" y="35"/>
                  </a:cubicBezTo>
                  <a:cubicBezTo>
                    <a:pt x="25" y="35"/>
                    <a:pt x="22" y="37"/>
                    <a:pt x="21" y="38"/>
                  </a:cubicBezTo>
                  <a:cubicBezTo>
                    <a:pt x="32" y="44"/>
                    <a:pt x="45" y="48"/>
                    <a:pt x="56" y="53"/>
                  </a:cubicBezTo>
                  <a:cubicBezTo>
                    <a:pt x="64" y="57"/>
                    <a:pt x="73" y="59"/>
                    <a:pt x="80" y="63"/>
                  </a:cubicBezTo>
                  <a:cubicBezTo>
                    <a:pt x="88" y="67"/>
                    <a:pt x="95" y="71"/>
                    <a:pt x="102" y="75"/>
                  </a:cubicBezTo>
                  <a:cubicBezTo>
                    <a:pt x="105" y="77"/>
                    <a:pt x="107" y="79"/>
                    <a:pt x="110" y="78"/>
                  </a:cubicBezTo>
                  <a:cubicBezTo>
                    <a:pt x="110" y="78"/>
                    <a:pt x="110" y="78"/>
                    <a:pt x="110" y="78"/>
                  </a:cubicBezTo>
                  <a:close/>
                  <a:moveTo>
                    <a:pt x="32" y="8"/>
                  </a:moveTo>
                  <a:cubicBezTo>
                    <a:pt x="28" y="7"/>
                    <a:pt x="25" y="5"/>
                    <a:pt x="22" y="3"/>
                  </a:cubicBezTo>
                  <a:cubicBezTo>
                    <a:pt x="23" y="16"/>
                    <a:pt x="15" y="26"/>
                    <a:pt x="7" y="31"/>
                  </a:cubicBezTo>
                  <a:cubicBezTo>
                    <a:pt x="11" y="33"/>
                    <a:pt x="15" y="35"/>
                    <a:pt x="18" y="37"/>
                  </a:cubicBezTo>
                  <a:cubicBezTo>
                    <a:pt x="27" y="32"/>
                    <a:pt x="35" y="20"/>
                    <a:pt x="32" y="8"/>
                  </a:cubicBezTo>
                  <a:close/>
                  <a:moveTo>
                    <a:pt x="9" y="8"/>
                  </a:moveTo>
                  <a:cubicBezTo>
                    <a:pt x="9" y="8"/>
                    <a:pt x="8" y="9"/>
                    <a:pt x="8" y="9"/>
                  </a:cubicBezTo>
                  <a:cubicBezTo>
                    <a:pt x="7" y="11"/>
                    <a:pt x="6" y="12"/>
                    <a:pt x="5" y="14"/>
                  </a:cubicBezTo>
                  <a:cubicBezTo>
                    <a:pt x="4" y="16"/>
                    <a:pt x="3" y="18"/>
                    <a:pt x="2" y="20"/>
                  </a:cubicBezTo>
                  <a:cubicBezTo>
                    <a:pt x="1" y="24"/>
                    <a:pt x="3" y="30"/>
                    <a:pt x="7" y="28"/>
                  </a:cubicBezTo>
                  <a:cubicBezTo>
                    <a:pt x="10" y="27"/>
                    <a:pt x="11" y="25"/>
                    <a:pt x="13" y="22"/>
                  </a:cubicBezTo>
                  <a:cubicBezTo>
                    <a:pt x="15" y="21"/>
                    <a:pt x="16" y="20"/>
                    <a:pt x="17" y="18"/>
                  </a:cubicBezTo>
                  <a:cubicBezTo>
                    <a:pt x="19" y="15"/>
                    <a:pt x="20" y="9"/>
                    <a:pt x="20" y="4"/>
                  </a:cubicBezTo>
                  <a:cubicBezTo>
                    <a:pt x="20" y="4"/>
                    <a:pt x="18" y="3"/>
                    <a:pt x="18" y="2"/>
                  </a:cubicBezTo>
                  <a:cubicBezTo>
                    <a:pt x="14" y="3"/>
                    <a:pt x="12" y="5"/>
                    <a:pt x="9" y="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sp>
        <p:nvSpPr>
          <p:cNvPr id="9" name="PA_文本框 63"/>
          <p:cNvSpPr txBox="1"/>
          <p:nvPr>
            <p:custDataLst>
              <p:tags r:id="rId5"/>
            </p:custDataLst>
          </p:nvPr>
        </p:nvSpPr>
        <p:spPr>
          <a:xfrm>
            <a:off x="8495126" y="6207342"/>
            <a:ext cx="153118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00" dirty="0">
                <a:latin typeface="Arial" panose="020B0604020202020204"/>
                <a:ea typeface="微软雅黑" panose="020B0503020204020204" charset="-122"/>
                <a:cs typeface="方正苏新诗柳楷简体-yolan" panose="02000000000000000000" pitchFamily="2" charset="-122"/>
                <a:sym typeface="Arial" panose="020B0604020202020204"/>
              </a:rPr>
              <a:t>北理幼儿园</a:t>
            </a:r>
            <a:endParaRPr lang="zh-CN" altLang="en-US" sz="2100" dirty="0">
              <a:latin typeface="Arial" panose="020B0604020202020204"/>
              <a:ea typeface="微软雅黑" panose="020B0503020204020204" charset="-122"/>
              <a:cs typeface="方正苏新诗柳楷简体-yolan" panose="02000000000000000000" pitchFamily="2" charset="-122"/>
              <a:sym typeface="Arial" panose="020B0604020202020204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773379" y="6204950"/>
            <a:ext cx="45063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汇报时间：</a:t>
            </a:r>
            <a:r>
              <a:rPr lang="en-US" altLang="zh-CN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2020</a:t>
            </a:r>
            <a:r>
              <a:rPr lang="zh-CN" altLang="en-US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年</a:t>
            </a:r>
            <a:r>
              <a:rPr lang="en-US" altLang="zh-CN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9</a:t>
            </a:r>
            <a:r>
              <a:rPr lang="zh-CN" altLang="en-US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月      汇报人：第十组</a:t>
            </a:r>
            <a:endParaRPr lang="zh-CN" altLang="en-US" dirty="0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9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9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9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9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921869" y="2006606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7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rPr>
              <a:t>目录</a:t>
            </a:r>
            <a:endParaRPr kumimoji="1" lang="zh-CN" altLang="en-US" sz="7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cs typeface="DFPShaoNvW5-GB" charset="-122"/>
              <a:sym typeface="Arial" panose="020B0604020202020204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658207" y="12248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rPr>
              <a:t>小组介绍</a:t>
            </a:r>
            <a:endParaRPr kumimoji="1" lang="zh-CN" altLang="en-US" sz="2800" dirty="0">
              <a:solidFill>
                <a:schemeClr val="tx2">
                  <a:lumMod val="75000"/>
                </a:schemeClr>
              </a:solidFill>
              <a:latin typeface="Arial" panose="020B0604020202020204"/>
              <a:ea typeface="微软雅黑" panose="020B0503020204020204" charset="-122"/>
              <a:cs typeface="DFPShaoNvW5-GB" charset="-122"/>
              <a:sym typeface="Arial" panose="020B0604020202020204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284649" y="1355250"/>
            <a:ext cx="26516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rPr>
              <a:t>Contents</a:t>
            </a:r>
            <a:endParaRPr kumimoji="1" lang="zh-CN" altLang="en-US" sz="4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cs typeface="DFPShaoNvW5-GB" charset="-122"/>
              <a:sym typeface="Arial" panose="020B0604020202020204"/>
            </a:endParaRPr>
          </a:p>
        </p:txBody>
      </p:sp>
      <p:grpSp>
        <p:nvGrpSpPr>
          <p:cNvPr id="68" name="组 67"/>
          <p:cNvGrpSpPr/>
          <p:nvPr/>
        </p:nvGrpSpPr>
        <p:grpSpPr>
          <a:xfrm>
            <a:off x="6776735" y="1139108"/>
            <a:ext cx="714896" cy="842464"/>
            <a:chOff x="6528664" y="1618363"/>
            <a:chExt cx="714896" cy="842464"/>
          </a:xfrm>
        </p:grpSpPr>
        <p:sp>
          <p:nvSpPr>
            <p:cNvPr id="27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722231" y="1808762"/>
              <a:ext cx="3658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Arial" panose="020B0604020202020204"/>
                  <a:ea typeface="微软雅黑" panose="020B0503020204020204" charset="-122"/>
                  <a:cs typeface="DFPShaoNvW5-GB" charset="-122"/>
                  <a:sym typeface="Arial" panose="020B0604020202020204"/>
                </a:rPr>
                <a:t>1</a:t>
              </a:r>
              <a:endParaRPr kumimoji="1" lang="zh-CN" altLang="en-US" sz="2400" dirty="0"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endParaRPr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8202522" y="232736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rPr>
              <a:t>内容生成</a:t>
            </a:r>
            <a:endParaRPr kumimoji="1" lang="zh-CN" altLang="en-US" sz="2800" dirty="0">
              <a:solidFill>
                <a:schemeClr val="tx2">
                  <a:lumMod val="75000"/>
                </a:schemeClr>
              </a:solidFill>
              <a:latin typeface="Arial" panose="020B0604020202020204"/>
              <a:ea typeface="微软雅黑" panose="020B0503020204020204" charset="-122"/>
              <a:cs typeface="DFPShaoNvW5-GB" charset="-122"/>
              <a:sym typeface="Arial" panose="020B0604020202020204"/>
            </a:endParaRPr>
          </a:p>
        </p:txBody>
      </p:sp>
      <p:grpSp>
        <p:nvGrpSpPr>
          <p:cNvPr id="73" name="组 72"/>
          <p:cNvGrpSpPr/>
          <p:nvPr/>
        </p:nvGrpSpPr>
        <p:grpSpPr>
          <a:xfrm>
            <a:off x="7321050" y="2238954"/>
            <a:ext cx="714896" cy="842464"/>
            <a:chOff x="6528664" y="1618363"/>
            <a:chExt cx="714896" cy="842464"/>
          </a:xfrm>
        </p:grpSpPr>
        <p:sp>
          <p:nvSpPr>
            <p:cNvPr id="74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6722231" y="1808762"/>
              <a:ext cx="3658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>
                  <a:latin typeface="Arial" panose="020B0604020202020204"/>
                  <a:ea typeface="微软雅黑" panose="020B0503020204020204" charset="-122"/>
                  <a:cs typeface="DFPShaoNvW5-GB" charset="-122"/>
                  <a:sym typeface="Arial" panose="020B0604020202020204"/>
                </a:rPr>
                <a:t>2</a:t>
              </a:r>
              <a:endParaRPr kumimoji="1" lang="zh-CN" altLang="en-US" sz="2400"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endParaRPr>
            </a:p>
          </p:txBody>
        </p:sp>
      </p:grpSp>
      <p:sp>
        <p:nvSpPr>
          <p:cNvPr id="76" name="文本框 75"/>
          <p:cNvSpPr txBox="1"/>
          <p:nvPr/>
        </p:nvSpPr>
        <p:spPr>
          <a:xfrm>
            <a:off x="7710008" y="353136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rPr>
              <a:t>具体演示</a:t>
            </a:r>
            <a:endParaRPr kumimoji="1" lang="zh-CN" altLang="en-US" sz="2800" dirty="0">
              <a:solidFill>
                <a:schemeClr val="tx2">
                  <a:lumMod val="75000"/>
                </a:schemeClr>
              </a:solidFill>
              <a:latin typeface="Arial" panose="020B0604020202020204"/>
              <a:ea typeface="微软雅黑" panose="020B0503020204020204" charset="-122"/>
              <a:cs typeface="DFPShaoNvW5-GB" charset="-122"/>
              <a:sym typeface="Arial" panose="020B0604020202020204"/>
            </a:endParaRPr>
          </a:p>
        </p:txBody>
      </p:sp>
      <p:grpSp>
        <p:nvGrpSpPr>
          <p:cNvPr id="77" name="组 76"/>
          <p:cNvGrpSpPr/>
          <p:nvPr/>
        </p:nvGrpSpPr>
        <p:grpSpPr>
          <a:xfrm>
            <a:off x="6801545" y="3340966"/>
            <a:ext cx="714896" cy="842464"/>
            <a:chOff x="6528664" y="1618363"/>
            <a:chExt cx="714896" cy="842464"/>
          </a:xfrm>
        </p:grpSpPr>
        <p:sp>
          <p:nvSpPr>
            <p:cNvPr id="78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6722231" y="1808762"/>
              <a:ext cx="3658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Arial" panose="020B0604020202020204"/>
                  <a:ea typeface="微软雅黑" panose="020B0503020204020204" charset="-122"/>
                  <a:cs typeface="DFPShaoNvW5-GB" charset="-122"/>
                  <a:sym typeface="Arial" panose="020B0604020202020204"/>
                </a:rPr>
                <a:t>3</a:t>
              </a:r>
              <a:endParaRPr kumimoji="1" lang="zh-CN" altLang="en-US" sz="2400" dirty="0"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endParaRPr>
            </a:p>
          </p:txBody>
        </p:sp>
      </p:grpSp>
      <p:pic>
        <p:nvPicPr>
          <p:cNvPr id="113" name="PA_图片 25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1152" y="2889730"/>
            <a:ext cx="6278727" cy="3957393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8332192" y="480789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rPr>
              <a:t>核心算法</a:t>
            </a:r>
            <a:endParaRPr kumimoji="1" lang="zh-CN" altLang="en-US" sz="2800" dirty="0">
              <a:solidFill>
                <a:schemeClr val="tx2">
                  <a:lumMod val="75000"/>
                </a:schemeClr>
              </a:solidFill>
              <a:latin typeface="Arial" panose="020B0604020202020204"/>
              <a:ea typeface="微软雅黑" panose="020B0503020204020204" charset="-122"/>
              <a:cs typeface="DFPShaoNvW5-GB" charset="-122"/>
              <a:sym typeface="Arial" panose="020B0604020202020204"/>
            </a:endParaRPr>
          </a:p>
        </p:txBody>
      </p:sp>
      <p:grpSp>
        <p:nvGrpSpPr>
          <p:cNvPr id="22" name="组 76"/>
          <p:cNvGrpSpPr/>
          <p:nvPr/>
        </p:nvGrpSpPr>
        <p:grpSpPr>
          <a:xfrm>
            <a:off x="7423729" y="4617492"/>
            <a:ext cx="714896" cy="842464"/>
            <a:chOff x="6528664" y="1618363"/>
            <a:chExt cx="714896" cy="842464"/>
          </a:xfrm>
        </p:grpSpPr>
        <p:sp>
          <p:nvSpPr>
            <p:cNvPr id="23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722231" y="1808762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Arial" panose="020B0604020202020204"/>
                  <a:ea typeface="微软雅黑" panose="020B0503020204020204" charset="-122"/>
                  <a:cs typeface="DFPShaoNvW5-GB" charset="-122"/>
                  <a:sym typeface="Arial" panose="020B0604020202020204"/>
                </a:rPr>
                <a:t>4</a:t>
              </a:r>
              <a:endParaRPr kumimoji="1" lang="zh-CN" altLang="en-US" sz="2400" dirty="0"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72" grpId="0"/>
      <p:bldP spid="76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3734536" y="1677440"/>
            <a:ext cx="4337233" cy="2102713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074420" y="394127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cs typeface="DFPShaoNvW5-GB" charset="-122"/>
                <a:sym typeface="Arial" panose="020B0604020202020204"/>
              </a:rPr>
              <a:t>小组介绍</a:t>
            </a:r>
            <a:endParaRPr kumimoji="1" lang="zh-CN" altLang="en-US" sz="3600" dirty="0">
              <a:solidFill>
                <a:schemeClr val="tx2">
                  <a:lumMod val="75000"/>
                </a:schemeClr>
              </a:solidFill>
              <a:cs typeface="DFPShaoNvW5-GB" charset="-122"/>
              <a:sym typeface="Arial" panose="020B0604020202020204"/>
            </a:endParaRPr>
          </a:p>
        </p:txBody>
      </p:sp>
      <p:grpSp>
        <p:nvGrpSpPr>
          <p:cNvPr id="31" name="Group 70"/>
          <p:cNvGrpSpPr/>
          <p:nvPr/>
        </p:nvGrpSpPr>
        <p:grpSpPr>
          <a:xfrm>
            <a:off x="2769610" y="795534"/>
            <a:ext cx="6600172" cy="5135635"/>
            <a:chOff x="-1" y="0"/>
            <a:chExt cx="2335461" cy="1802808"/>
          </a:xfrm>
        </p:grpSpPr>
        <p:sp>
          <p:nvSpPr>
            <p:cNvPr id="3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4" name="chenying0907 68"/>
            <p:cNvSpPr/>
            <p:nvPr/>
          </p:nvSpPr>
          <p:spPr>
            <a:xfrm>
              <a:off x="1130300" y="1600199"/>
              <a:ext cx="20498" cy="2026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5084257" y="1965052"/>
            <a:ext cx="1623568" cy="1509690"/>
            <a:chOff x="4431238" y="1508012"/>
            <a:chExt cx="2360904" cy="2195308"/>
          </a:xfrm>
        </p:grpSpPr>
        <p:sp>
          <p:nvSpPr>
            <p:cNvPr id="3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434292" y="1860569"/>
              <a:ext cx="858274" cy="13426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DFPShaoNvW5-GB" charset="-122"/>
                  <a:sym typeface="Arial" panose="020B0604020202020204"/>
                </a:rPr>
                <a:t>1</a:t>
              </a:r>
              <a:endParaRPr kumimoji="1"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425826" y="4118752"/>
            <a:ext cx="3876891" cy="646273"/>
            <a:chOff x="7637775" y="5530041"/>
            <a:chExt cx="4000129" cy="646029"/>
          </a:xfrm>
        </p:grpSpPr>
        <p:sp>
          <p:nvSpPr>
            <p:cNvPr id="22" name="任意多边形 21"/>
            <p:cNvSpPr/>
            <p:nvPr/>
          </p:nvSpPr>
          <p:spPr>
            <a:xfrm>
              <a:off x="7637775" y="6096678"/>
              <a:ext cx="2494104" cy="79392"/>
            </a:xfrm>
            <a:custGeom>
              <a:avLst/>
              <a:gdLst>
                <a:gd name="connsiteX0" fmla="*/ 2569580 w 2569580"/>
                <a:gd name="connsiteY0" fmla="*/ 13982 h 95004"/>
                <a:gd name="connsiteX1" fmla="*/ 2187616 w 2569580"/>
                <a:gd name="connsiteY1" fmla="*/ 13982 h 95004"/>
                <a:gd name="connsiteX2" fmla="*/ 2118167 w 2569580"/>
                <a:gd name="connsiteY2" fmla="*/ 37131 h 95004"/>
                <a:gd name="connsiteX3" fmla="*/ 1481560 w 2569580"/>
                <a:gd name="connsiteY3" fmla="*/ 60280 h 95004"/>
                <a:gd name="connsiteX4" fmla="*/ 1388962 w 2569580"/>
                <a:gd name="connsiteY4" fmla="*/ 71855 h 95004"/>
                <a:gd name="connsiteX5" fmla="*/ 1307940 w 2569580"/>
                <a:gd name="connsiteY5" fmla="*/ 83430 h 95004"/>
                <a:gd name="connsiteX6" fmla="*/ 844952 w 2569580"/>
                <a:gd name="connsiteY6" fmla="*/ 71855 h 95004"/>
                <a:gd name="connsiteX7" fmla="*/ 775504 w 2569580"/>
                <a:gd name="connsiteY7" fmla="*/ 48706 h 95004"/>
                <a:gd name="connsiteX8" fmla="*/ 740780 w 2569580"/>
                <a:gd name="connsiteY8" fmla="*/ 37131 h 95004"/>
                <a:gd name="connsiteX9" fmla="*/ 254643 w 2569580"/>
                <a:gd name="connsiteY9" fmla="*/ 48706 h 95004"/>
                <a:gd name="connsiteX10" fmla="*/ 219919 w 2569580"/>
                <a:gd name="connsiteY10" fmla="*/ 60280 h 95004"/>
                <a:gd name="connsiteX11" fmla="*/ 196770 w 2569580"/>
                <a:gd name="connsiteY11" fmla="*/ 95004 h 95004"/>
                <a:gd name="connsiteX12" fmla="*/ 0 w 2569580"/>
                <a:gd name="connsiteY12" fmla="*/ 83430 h 95004"/>
                <a:gd name="connsiteX0-1" fmla="*/ 2541747 w 2541747"/>
                <a:gd name="connsiteY0-2" fmla="*/ 13982 h 95004"/>
                <a:gd name="connsiteX1-3" fmla="*/ 2159783 w 2541747"/>
                <a:gd name="connsiteY1-4" fmla="*/ 13982 h 95004"/>
                <a:gd name="connsiteX2-5" fmla="*/ 2090334 w 2541747"/>
                <a:gd name="connsiteY2-6" fmla="*/ 37131 h 95004"/>
                <a:gd name="connsiteX3-7" fmla="*/ 1453727 w 2541747"/>
                <a:gd name="connsiteY3-8" fmla="*/ 60280 h 95004"/>
                <a:gd name="connsiteX4-9" fmla="*/ 1361129 w 2541747"/>
                <a:gd name="connsiteY4-10" fmla="*/ 71855 h 95004"/>
                <a:gd name="connsiteX5-11" fmla="*/ 1280107 w 2541747"/>
                <a:gd name="connsiteY5-12" fmla="*/ 83430 h 95004"/>
                <a:gd name="connsiteX6-13" fmla="*/ 817119 w 2541747"/>
                <a:gd name="connsiteY6-14" fmla="*/ 71855 h 95004"/>
                <a:gd name="connsiteX7-15" fmla="*/ 747671 w 2541747"/>
                <a:gd name="connsiteY7-16" fmla="*/ 48706 h 95004"/>
                <a:gd name="connsiteX8-17" fmla="*/ 712947 w 2541747"/>
                <a:gd name="connsiteY8-18" fmla="*/ 37131 h 95004"/>
                <a:gd name="connsiteX9-19" fmla="*/ 226810 w 2541747"/>
                <a:gd name="connsiteY9-20" fmla="*/ 48706 h 95004"/>
                <a:gd name="connsiteX10-21" fmla="*/ 192086 w 2541747"/>
                <a:gd name="connsiteY10-22" fmla="*/ 60280 h 95004"/>
                <a:gd name="connsiteX11-23" fmla="*/ 168937 w 2541747"/>
                <a:gd name="connsiteY11-24" fmla="*/ 95004 h 95004"/>
                <a:gd name="connsiteX12-25" fmla="*/ 0 w 2541747"/>
                <a:gd name="connsiteY12-26" fmla="*/ 24815 h 95004"/>
                <a:gd name="connsiteX0-27" fmla="*/ 2541747 w 2541747"/>
                <a:gd name="connsiteY0-28" fmla="*/ 13982 h 95004"/>
                <a:gd name="connsiteX1-29" fmla="*/ 2159783 w 2541747"/>
                <a:gd name="connsiteY1-30" fmla="*/ 13982 h 95004"/>
                <a:gd name="connsiteX2-31" fmla="*/ 2090334 w 2541747"/>
                <a:gd name="connsiteY2-32" fmla="*/ 37131 h 95004"/>
                <a:gd name="connsiteX3-33" fmla="*/ 1453727 w 2541747"/>
                <a:gd name="connsiteY3-34" fmla="*/ 60280 h 95004"/>
                <a:gd name="connsiteX4-35" fmla="*/ 1361129 w 2541747"/>
                <a:gd name="connsiteY4-36" fmla="*/ 71855 h 95004"/>
                <a:gd name="connsiteX5-37" fmla="*/ 1280107 w 2541747"/>
                <a:gd name="connsiteY5-38" fmla="*/ 83430 h 95004"/>
                <a:gd name="connsiteX6-39" fmla="*/ 817119 w 2541747"/>
                <a:gd name="connsiteY6-40" fmla="*/ 71855 h 95004"/>
                <a:gd name="connsiteX7-41" fmla="*/ 747671 w 2541747"/>
                <a:gd name="connsiteY7-42" fmla="*/ 48706 h 95004"/>
                <a:gd name="connsiteX8-43" fmla="*/ 712947 w 2541747"/>
                <a:gd name="connsiteY8-44" fmla="*/ 37131 h 95004"/>
                <a:gd name="connsiteX9-45" fmla="*/ 226810 w 2541747"/>
                <a:gd name="connsiteY9-46" fmla="*/ 48706 h 95004"/>
                <a:gd name="connsiteX10-47" fmla="*/ 192086 w 2541747"/>
                <a:gd name="connsiteY10-48" fmla="*/ 60280 h 95004"/>
                <a:gd name="connsiteX11-49" fmla="*/ 168937 w 2541747"/>
                <a:gd name="connsiteY11-50" fmla="*/ 95004 h 95004"/>
                <a:gd name="connsiteX12-51" fmla="*/ 0 w 2541747"/>
                <a:gd name="connsiteY12-52" fmla="*/ 24815 h 95004"/>
                <a:gd name="connsiteX0-53" fmla="*/ 2537771 w 2537771"/>
                <a:gd name="connsiteY0-54" fmla="*/ 13982 h 95004"/>
                <a:gd name="connsiteX1-55" fmla="*/ 2155807 w 2537771"/>
                <a:gd name="connsiteY1-56" fmla="*/ 13982 h 95004"/>
                <a:gd name="connsiteX2-57" fmla="*/ 2086358 w 2537771"/>
                <a:gd name="connsiteY2-58" fmla="*/ 37131 h 95004"/>
                <a:gd name="connsiteX3-59" fmla="*/ 1449751 w 2537771"/>
                <a:gd name="connsiteY3-60" fmla="*/ 60280 h 95004"/>
                <a:gd name="connsiteX4-61" fmla="*/ 1357153 w 2537771"/>
                <a:gd name="connsiteY4-62" fmla="*/ 71855 h 95004"/>
                <a:gd name="connsiteX5-63" fmla="*/ 1276131 w 2537771"/>
                <a:gd name="connsiteY5-64" fmla="*/ 83430 h 95004"/>
                <a:gd name="connsiteX6-65" fmla="*/ 813143 w 2537771"/>
                <a:gd name="connsiteY6-66" fmla="*/ 71855 h 95004"/>
                <a:gd name="connsiteX7-67" fmla="*/ 743695 w 2537771"/>
                <a:gd name="connsiteY7-68" fmla="*/ 48706 h 95004"/>
                <a:gd name="connsiteX8-69" fmla="*/ 708971 w 2537771"/>
                <a:gd name="connsiteY8-70" fmla="*/ 37131 h 95004"/>
                <a:gd name="connsiteX9-71" fmla="*/ 222834 w 2537771"/>
                <a:gd name="connsiteY9-72" fmla="*/ 48706 h 95004"/>
                <a:gd name="connsiteX10-73" fmla="*/ 188110 w 2537771"/>
                <a:gd name="connsiteY10-74" fmla="*/ 60280 h 95004"/>
                <a:gd name="connsiteX11-75" fmla="*/ 164961 w 2537771"/>
                <a:gd name="connsiteY11-76" fmla="*/ 95004 h 95004"/>
                <a:gd name="connsiteX12-77" fmla="*/ 0 w 2537771"/>
                <a:gd name="connsiteY12-78" fmla="*/ 1369 h 95004"/>
                <a:gd name="connsiteX0-79" fmla="*/ 2537771 w 2537771"/>
                <a:gd name="connsiteY0-80" fmla="*/ 13982 h 83430"/>
                <a:gd name="connsiteX1-81" fmla="*/ 2155807 w 2537771"/>
                <a:gd name="connsiteY1-82" fmla="*/ 13982 h 83430"/>
                <a:gd name="connsiteX2-83" fmla="*/ 2086358 w 2537771"/>
                <a:gd name="connsiteY2-84" fmla="*/ 37131 h 83430"/>
                <a:gd name="connsiteX3-85" fmla="*/ 1449751 w 2537771"/>
                <a:gd name="connsiteY3-86" fmla="*/ 60280 h 83430"/>
                <a:gd name="connsiteX4-87" fmla="*/ 1357153 w 2537771"/>
                <a:gd name="connsiteY4-88" fmla="*/ 71855 h 83430"/>
                <a:gd name="connsiteX5-89" fmla="*/ 1276131 w 2537771"/>
                <a:gd name="connsiteY5-90" fmla="*/ 83430 h 83430"/>
                <a:gd name="connsiteX6-91" fmla="*/ 813143 w 2537771"/>
                <a:gd name="connsiteY6-92" fmla="*/ 71855 h 83430"/>
                <a:gd name="connsiteX7-93" fmla="*/ 743695 w 2537771"/>
                <a:gd name="connsiteY7-94" fmla="*/ 48706 h 83430"/>
                <a:gd name="connsiteX8-95" fmla="*/ 708971 w 2537771"/>
                <a:gd name="connsiteY8-96" fmla="*/ 37131 h 83430"/>
                <a:gd name="connsiteX9-97" fmla="*/ 222834 w 2537771"/>
                <a:gd name="connsiteY9-98" fmla="*/ 48706 h 83430"/>
                <a:gd name="connsiteX10-99" fmla="*/ 188110 w 2537771"/>
                <a:gd name="connsiteY10-100" fmla="*/ 60280 h 83430"/>
                <a:gd name="connsiteX11-101" fmla="*/ 93392 w 2537771"/>
                <a:gd name="connsiteY11-102" fmla="*/ 83281 h 83430"/>
                <a:gd name="connsiteX12-103" fmla="*/ 0 w 2537771"/>
                <a:gd name="connsiteY12-104" fmla="*/ 1369 h 83430"/>
                <a:gd name="connsiteX0-105" fmla="*/ 2537771 w 2537771"/>
                <a:gd name="connsiteY0-106" fmla="*/ 13982 h 83430"/>
                <a:gd name="connsiteX1-107" fmla="*/ 2155807 w 2537771"/>
                <a:gd name="connsiteY1-108" fmla="*/ 13982 h 83430"/>
                <a:gd name="connsiteX2-109" fmla="*/ 2086358 w 2537771"/>
                <a:gd name="connsiteY2-110" fmla="*/ 37131 h 83430"/>
                <a:gd name="connsiteX3-111" fmla="*/ 1449751 w 2537771"/>
                <a:gd name="connsiteY3-112" fmla="*/ 60280 h 83430"/>
                <a:gd name="connsiteX4-113" fmla="*/ 1357153 w 2537771"/>
                <a:gd name="connsiteY4-114" fmla="*/ 71855 h 83430"/>
                <a:gd name="connsiteX5-115" fmla="*/ 1276131 w 2537771"/>
                <a:gd name="connsiteY5-116" fmla="*/ 83430 h 83430"/>
                <a:gd name="connsiteX6-117" fmla="*/ 813143 w 2537771"/>
                <a:gd name="connsiteY6-118" fmla="*/ 71855 h 83430"/>
                <a:gd name="connsiteX7-119" fmla="*/ 743695 w 2537771"/>
                <a:gd name="connsiteY7-120" fmla="*/ 48706 h 83430"/>
                <a:gd name="connsiteX8-121" fmla="*/ 708971 w 2537771"/>
                <a:gd name="connsiteY8-122" fmla="*/ 37131 h 83430"/>
                <a:gd name="connsiteX9-123" fmla="*/ 254643 w 2537771"/>
                <a:gd name="connsiteY9-124" fmla="*/ 72152 h 83430"/>
                <a:gd name="connsiteX10-125" fmla="*/ 188110 w 2537771"/>
                <a:gd name="connsiteY10-126" fmla="*/ 60280 h 83430"/>
                <a:gd name="connsiteX11-127" fmla="*/ 93392 w 2537771"/>
                <a:gd name="connsiteY11-128" fmla="*/ 83281 h 83430"/>
                <a:gd name="connsiteX12-129" fmla="*/ 0 w 2537771"/>
                <a:gd name="connsiteY12-130" fmla="*/ 1369 h 83430"/>
                <a:gd name="connsiteX0-131" fmla="*/ 2537771 w 2537771"/>
                <a:gd name="connsiteY0-132" fmla="*/ 13982 h 83430"/>
                <a:gd name="connsiteX1-133" fmla="*/ 2155807 w 2537771"/>
                <a:gd name="connsiteY1-134" fmla="*/ 13982 h 83430"/>
                <a:gd name="connsiteX2-135" fmla="*/ 2086358 w 2537771"/>
                <a:gd name="connsiteY2-136" fmla="*/ 37131 h 83430"/>
                <a:gd name="connsiteX3-137" fmla="*/ 1449751 w 2537771"/>
                <a:gd name="connsiteY3-138" fmla="*/ 60280 h 83430"/>
                <a:gd name="connsiteX4-139" fmla="*/ 1357153 w 2537771"/>
                <a:gd name="connsiteY4-140" fmla="*/ 71855 h 83430"/>
                <a:gd name="connsiteX5-141" fmla="*/ 1276131 w 2537771"/>
                <a:gd name="connsiteY5-142" fmla="*/ 83430 h 83430"/>
                <a:gd name="connsiteX6-143" fmla="*/ 813143 w 2537771"/>
                <a:gd name="connsiteY6-144" fmla="*/ 71855 h 83430"/>
                <a:gd name="connsiteX7-145" fmla="*/ 743695 w 2537771"/>
                <a:gd name="connsiteY7-146" fmla="*/ 48706 h 83430"/>
                <a:gd name="connsiteX8-147" fmla="*/ 708971 w 2537771"/>
                <a:gd name="connsiteY8-148" fmla="*/ 37131 h 83430"/>
                <a:gd name="connsiteX9-149" fmla="*/ 254643 w 2537771"/>
                <a:gd name="connsiteY9-150" fmla="*/ 72152 h 83430"/>
                <a:gd name="connsiteX10-151" fmla="*/ 180158 w 2537771"/>
                <a:gd name="connsiteY10-152" fmla="*/ 48557 h 83430"/>
                <a:gd name="connsiteX11-153" fmla="*/ 93392 w 2537771"/>
                <a:gd name="connsiteY11-154" fmla="*/ 83281 h 83430"/>
                <a:gd name="connsiteX12-155" fmla="*/ 0 w 2537771"/>
                <a:gd name="connsiteY12-156" fmla="*/ 1369 h 83430"/>
                <a:gd name="connsiteX0-157" fmla="*/ 2537771 w 2537771"/>
                <a:gd name="connsiteY0-158" fmla="*/ 13982 h 83430"/>
                <a:gd name="connsiteX1-159" fmla="*/ 2155807 w 2537771"/>
                <a:gd name="connsiteY1-160" fmla="*/ 13982 h 83430"/>
                <a:gd name="connsiteX2-161" fmla="*/ 2086358 w 2537771"/>
                <a:gd name="connsiteY2-162" fmla="*/ 37131 h 83430"/>
                <a:gd name="connsiteX3-163" fmla="*/ 1449751 w 2537771"/>
                <a:gd name="connsiteY3-164" fmla="*/ 60280 h 83430"/>
                <a:gd name="connsiteX4-165" fmla="*/ 1357153 w 2537771"/>
                <a:gd name="connsiteY4-166" fmla="*/ 71855 h 83430"/>
                <a:gd name="connsiteX5-167" fmla="*/ 1276131 w 2537771"/>
                <a:gd name="connsiteY5-168" fmla="*/ 83430 h 83430"/>
                <a:gd name="connsiteX6-169" fmla="*/ 813143 w 2537771"/>
                <a:gd name="connsiteY6-170" fmla="*/ 71855 h 83430"/>
                <a:gd name="connsiteX7-171" fmla="*/ 743695 w 2537771"/>
                <a:gd name="connsiteY7-172" fmla="*/ 48706 h 83430"/>
                <a:gd name="connsiteX8-173" fmla="*/ 605592 w 2537771"/>
                <a:gd name="connsiteY8-174" fmla="*/ 60577 h 83430"/>
                <a:gd name="connsiteX9-175" fmla="*/ 254643 w 2537771"/>
                <a:gd name="connsiteY9-176" fmla="*/ 72152 h 83430"/>
                <a:gd name="connsiteX10-177" fmla="*/ 180158 w 2537771"/>
                <a:gd name="connsiteY10-178" fmla="*/ 48557 h 83430"/>
                <a:gd name="connsiteX11-179" fmla="*/ 93392 w 2537771"/>
                <a:gd name="connsiteY11-180" fmla="*/ 83281 h 83430"/>
                <a:gd name="connsiteX12-181" fmla="*/ 0 w 2537771"/>
                <a:gd name="connsiteY12-182" fmla="*/ 1369 h 83430"/>
                <a:gd name="connsiteX0-183" fmla="*/ 2537771 w 2537771"/>
                <a:gd name="connsiteY0-184" fmla="*/ 13982 h 83430"/>
                <a:gd name="connsiteX1-185" fmla="*/ 2155807 w 2537771"/>
                <a:gd name="connsiteY1-186" fmla="*/ 13982 h 83430"/>
                <a:gd name="connsiteX2-187" fmla="*/ 2086358 w 2537771"/>
                <a:gd name="connsiteY2-188" fmla="*/ 37131 h 83430"/>
                <a:gd name="connsiteX3-189" fmla="*/ 1449751 w 2537771"/>
                <a:gd name="connsiteY3-190" fmla="*/ 60280 h 83430"/>
                <a:gd name="connsiteX4-191" fmla="*/ 1357153 w 2537771"/>
                <a:gd name="connsiteY4-192" fmla="*/ 71855 h 83430"/>
                <a:gd name="connsiteX5-193" fmla="*/ 1276131 w 2537771"/>
                <a:gd name="connsiteY5-194" fmla="*/ 83430 h 83430"/>
                <a:gd name="connsiteX6-195" fmla="*/ 813143 w 2537771"/>
                <a:gd name="connsiteY6-196" fmla="*/ 71855 h 83430"/>
                <a:gd name="connsiteX7-197" fmla="*/ 747671 w 2537771"/>
                <a:gd name="connsiteY7-198" fmla="*/ 60429 h 83430"/>
                <a:gd name="connsiteX8-199" fmla="*/ 605592 w 2537771"/>
                <a:gd name="connsiteY8-200" fmla="*/ 60577 h 83430"/>
                <a:gd name="connsiteX9-201" fmla="*/ 254643 w 2537771"/>
                <a:gd name="connsiteY9-202" fmla="*/ 72152 h 83430"/>
                <a:gd name="connsiteX10-203" fmla="*/ 180158 w 2537771"/>
                <a:gd name="connsiteY10-204" fmla="*/ 48557 h 83430"/>
                <a:gd name="connsiteX11-205" fmla="*/ 93392 w 2537771"/>
                <a:gd name="connsiteY11-206" fmla="*/ 83281 h 83430"/>
                <a:gd name="connsiteX12-207" fmla="*/ 0 w 2537771"/>
                <a:gd name="connsiteY12-208" fmla="*/ 1369 h 83430"/>
                <a:gd name="connsiteX0-209" fmla="*/ 2537771 w 2537771"/>
                <a:gd name="connsiteY0-210" fmla="*/ 13982 h 83430"/>
                <a:gd name="connsiteX1-211" fmla="*/ 2155807 w 2537771"/>
                <a:gd name="connsiteY1-212" fmla="*/ 13982 h 83430"/>
                <a:gd name="connsiteX2-213" fmla="*/ 2086358 w 2537771"/>
                <a:gd name="connsiteY2-214" fmla="*/ 37131 h 83430"/>
                <a:gd name="connsiteX3-215" fmla="*/ 1449751 w 2537771"/>
                <a:gd name="connsiteY3-216" fmla="*/ 60280 h 83430"/>
                <a:gd name="connsiteX4-217" fmla="*/ 1357153 w 2537771"/>
                <a:gd name="connsiteY4-218" fmla="*/ 71855 h 83430"/>
                <a:gd name="connsiteX5-219" fmla="*/ 1276131 w 2537771"/>
                <a:gd name="connsiteY5-220" fmla="*/ 83430 h 83430"/>
                <a:gd name="connsiteX6-221" fmla="*/ 813143 w 2537771"/>
                <a:gd name="connsiteY6-222" fmla="*/ 71855 h 83430"/>
                <a:gd name="connsiteX7-223" fmla="*/ 747671 w 2537771"/>
                <a:gd name="connsiteY7-224" fmla="*/ 60429 h 83430"/>
                <a:gd name="connsiteX8-225" fmla="*/ 526070 w 2537771"/>
                <a:gd name="connsiteY8-226" fmla="*/ 33224 h 83430"/>
                <a:gd name="connsiteX9-227" fmla="*/ 254643 w 2537771"/>
                <a:gd name="connsiteY9-228" fmla="*/ 72152 h 83430"/>
                <a:gd name="connsiteX10-229" fmla="*/ 180158 w 2537771"/>
                <a:gd name="connsiteY10-230" fmla="*/ 48557 h 83430"/>
                <a:gd name="connsiteX11-231" fmla="*/ 93392 w 2537771"/>
                <a:gd name="connsiteY11-232" fmla="*/ 83281 h 83430"/>
                <a:gd name="connsiteX12-233" fmla="*/ 0 w 2537771"/>
                <a:gd name="connsiteY12-234" fmla="*/ 1369 h 83430"/>
                <a:gd name="connsiteX0-235" fmla="*/ 2537771 w 2537771"/>
                <a:gd name="connsiteY0-236" fmla="*/ 13982 h 83934"/>
                <a:gd name="connsiteX1-237" fmla="*/ 2155807 w 2537771"/>
                <a:gd name="connsiteY1-238" fmla="*/ 13982 h 83934"/>
                <a:gd name="connsiteX2-239" fmla="*/ 2086358 w 2537771"/>
                <a:gd name="connsiteY2-240" fmla="*/ 37131 h 83934"/>
                <a:gd name="connsiteX3-241" fmla="*/ 1449751 w 2537771"/>
                <a:gd name="connsiteY3-242" fmla="*/ 60280 h 83934"/>
                <a:gd name="connsiteX4-243" fmla="*/ 1357153 w 2537771"/>
                <a:gd name="connsiteY4-244" fmla="*/ 71855 h 83934"/>
                <a:gd name="connsiteX5-245" fmla="*/ 1276131 w 2537771"/>
                <a:gd name="connsiteY5-246" fmla="*/ 83430 h 83934"/>
                <a:gd name="connsiteX6-247" fmla="*/ 960259 w 2537771"/>
                <a:gd name="connsiteY6-248" fmla="*/ 79670 h 83934"/>
                <a:gd name="connsiteX7-249" fmla="*/ 747671 w 2537771"/>
                <a:gd name="connsiteY7-250" fmla="*/ 60429 h 83934"/>
                <a:gd name="connsiteX8-251" fmla="*/ 526070 w 2537771"/>
                <a:gd name="connsiteY8-252" fmla="*/ 33224 h 83934"/>
                <a:gd name="connsiteX9-253" fmla="*/ 254643 w 2537771"/>
                <a:gd name="connsiteY9-254" fmla="*/ 72152 h 83934"/>
                <a:gd name="connsiteX10-255" fmla="*/ 180158 w 2537771"/>
                <a:gd name="connsiteY10-256" fmla="*/ 48557 h 83934"/>
                <a:gd name="connsiteX11-257" fmla="*/ 93392 w 2537771"/>
                <a:gd name="connsiteY11-258" fmla="*/ 83281 h 83934"/>
                <a:gd name="connsiteX12-259" fmla="*/ 0 w 2537771"/>
                <a:gd name="connsiteY12-260" fmla="*/ 1369 h 83934"/>
                <a:gd name="connsiteX0-261" fmla="*/ 2537771 w 2537771"/>
                <a:gd name="connsiteY0-262" fmla="*/ 13982 h 83934"/>
                <a:gd name="connsiteX1-263" fmla="*/ 2155807 w 2537771"/>
                <a:gd name="connsiteY1-264" fmla="*/ 13982 h 83934"/>
                <a:gd name="connsiteX2-265" fmla="*/ 2086358 w 2537771"/>
                <a:gd name="connsiteY2-266" fmla="*/ 37131 h 83934"/>
                <a:gd name="connsiteX3-267" fmla="*/ 1449751 w 2537771"/>
                <a:gd name="connsiteY3-268" fmla="*/ 60280 h 83934"/>
                <a:gd name="connsiteX4-269" fmla="*/ 1357153 w 2537771"/>
                <a:gd name="connsiteY4-270" fmla="*/ 71855 h 83934"/>
                <a:gd name="connsiteX5-271" fmla="*/ 1276131 w 2537771"/>
                <a:gd name="connsiteY5-272" fmla="*/ 83430 h 83934"/>
                <a:gd name="connsiteX6-273" fmla="*/ 960259 w 2537771"/>
                <a:gd name="connsiteY6-274" fmla="*/ 79670 h 83934"/>
                <a:gd name="connsiteX7-275" fmla="*/ 747671 w 2537771"/>
                <a:gd name="connsiteY7-276" fmla="*/ 60429 h 83934"/>
                <a:gd name="connsiteX8-277" fmla="*/ 526070 w 2537771"/>
                <a:gd name="connsiteY8-278" fmla="*/ 33224 h 83934"/>
                <a:gd name="connsiteX9-279" fmla="*/ 254643 w 2537771"/>
                <a:gd name="connsiteY9-280" fmla="*/ 72152 h 83934"/>
                <a:gd name="connsiteX10-281" fmla="*/ 180158 w 2537771"/>
                <a:gd name="connsiteY10-282" fmla="*/ 48557 h 83934"/>
                <a:gd name="connsiteX11-283" fmla="*/ 93392 w 2537771"/>
                <a:gd name="connsiteY11-284" fmla="*/ 83281 h 83934"/>
                <a:gd name="connsiteX12-285" fmla="*/ 0 w 2537771"/>
                <a:gd name="connsiteY12-286" fmla="*/ 1369 h 83934"/>
                <a:gd name="connsiteX0-287" fmla="*/ 2537771 w 2537771"/>
                <a:gd name="connsiteY0-288" fmla="*/ 13982 h 85357"/>
                <a:gd name="connsiteX1-289" fmla="*/ 2155807 w 2537771"/>
                <a:gd name="connsiteY1-290" fmla="*/ 13982 h 85357"/>
                <a:gd name="connsiteX2-291" fmla="*/ 2086358 w 2537771"/>
                <a:gd name="connsiteY2-292" fmla="*/ 37131 h 85357"/>
                <a:gd name="connsiteX3-293" fmla="*/ 1449751 w 2537771"/>
                <a:gd name="connsiteY3-294" fmla="*/ 60280 h 85357"/>
                <a:gd name="connsiteX4-295" fmla="*/ 1365106 w 2537771"/>
                <a:gd name="connsiteY4-296" fmla="*/ 52317 h 85357"/>
                <a:gd name="connsiteX5-297" fmla="*/ 1276131 w 2537771"/>
                <a:gd name="connsiteY5-298" fmla="*/ 83430 h 85357"/>
                <a:gd name="connsiteX6-299" fmla="*/ 960259 w 2537771"/>
                <a:gd name="connsiteY6-300" fmla="*/ 79670 h 85357"/>
                <a:gd name="connsiteX7-301" fmla="*/ 747671 w 2537771"/>
                <a:gd name="connsiteY7-302" fmla="*/ 60429 h 85357"/>
                <a:gd name="connsiteX8-303" fmla="*/ 526070 w 2537771"/>
                <a:gd name="connsiteY8-304" fmla="*/ 33224 h 85357"/>
                <a:gd name="connsiteX9-305" fmla="*/ 254643 w 2537771"/>
                <a:gd name="connsiteY9-306" fmla="*/ 72152 h 85357"/>
                <a:gd name="connsiteX10-307" fmla="*/ 180158 w 2537771"/>
                <a:gd name="connsiteY10-308" fmla="*/ 48557 h 85357"/>
                <a:gd name="connsiteX11-309" fmla="*/ 93392 w 2537771"/>
                <a:gd name="connsiteY11-310" fmla="*/ 83281 h 85357"/>
                <a:gd name="connsiteX12-311" fmla="*/ 0 w 2537771"/>
                <a:gd name="connsiteY12-312" fmla="*/ 1369 h 85357"/>
                <a:gd name="connsiteX0-313" fmla="*/ 2537771 w 2537771"/>
                <a:gd name="connsiteY0-314" fmla="*/ 13982 h 85357"/>
                <a:gd name="connsiteX1-315" fmla="*/ 2155807 w 2537771"/>
                <a:gd name="connsiteY1-316" fmla="*/ 13982 h 85357"/>
                <a:gd name="connsiteX2-317" fmla="*/ 2086358 w 2537771"/>
                <a:gd name="connsiteY2-318" fmla="*/ 37131 h 85357"/>
                <a:gd name="connsiteX3-319" fmla="*/ 1604819 w 2537771"/>
                <a:gd name="connsiteY3-320" fmla="*/ 72003 h 85357"/>
                <a:gd name="connsiteX4-321" fmla="*/ 1365106 w 2537771"/>
                <a:gd name="connsiteY4-322" fmla="*/ 52317 h 85357"/>
                <a:gd name="connsiteX5-323" fmla="*/ 1276131 w 2537771"/>
                <a:gd name="connsiteY5-324" fmla="*/ 83430 h 85357"/>
                <a:gd name="connsiteX6-325" fmla="*/ 960259 w 2537771"/>
                <a:gd name="connsiteY6-326" fmla="*/ 79670 h 85357"/>
                <a:gd name="connsiteX7-327" fmla="*/ 747671 w 2537771"/>
                <a:gd name="connsiteY7-328" fmla="*/ 60429 h 85357"/>
                <a:gd name="connsiteX8-329" fmla="*/ 526070 w 2537771"/>
                <a:gd name="connsiteY8-330" fmla="*/ 33224 h 85357"/>
                <a:gd name="connsiteX9-331" fmla="*/ 254643 w 2537771"/>
                <a:gd name="connsiteY9-332" fmla="*/ 72152 h 85357"/>
                <a:gd name="connsiteX10-333" fmla="*/ 180158 w 2537771"/>
                <a:gd name="connsiteY10-334" fmla="*/ 48557 h 85357"/>
                <a:gd name="connsiteX11-335" fmla="*/ 93392 w 2537771"/>
                <a:gd name="connsiteY11-336" fmla="*/ 83281 h 85357"/>
                <a:gd name="connsiteX12-337" fmla="*/ 0 w 2537771"/>
                <a:gd name="connsiteY12-338" fmla="*/ 1369 h 85357"/>
                <a:gd name="connsiteX0-339" fmla="*/ 2537771 w 2537771"/>
                <a:gd name="connsiteY0-340" fmla="*/ 13982 h 83281"/>
                <a:gd name="connsiteX1-341" fmla="*/ 2155807 w 2537771"/>
                <a:gd name="connsiteY1-342" fmla="*/ 13982 h 83281"/>
                <a:gd name="connsiteX2-343" fmla="*/ 2086358 w 2537771"/>
                <a:gd name="connsiteY2-344" fmla="*/ 37131 h 83281"/>
                <a:gd name="connsiteX3-345" fmla="*/ 1604819 w 2537771"/>
                <a:gd name="connsiteY3-346" fmla="*/ 72003 h 83281"/>
                <a:gd name="connsiteX4-347" fmla="*/ 1365106 w 2537771"/>
                <a:gd name="connsiteY4-348" fmla="*/ 52317 h 83281"/>
                <a:gd name="connsiteX5-349" fmla="*/ 1188657 w 2537771"/>
                <a:gd name="connsiteY5-350" fmla="*/ 71707 h 83281"/>
                <a:gd name="connsiteX6-351" fmla="*/ 960259 w 2537771"/>
                <a:gd name="connsiteY6-352" fmla="*/ 79670 h 83281"/>
                <a:gd name="connsiteX7-353" fmla="*/ 747671 w 2537771"/>
                <a:gd name="connsiteY7-354" fmla="*/ 60429 h 83281"/>
                <a:gd name="connsiteX8-355" fmla="*/ 526070 w 2537771"/>
                <a:gd name="connsiteY8-356" fmla="*/ 33224 h 83281"/>
                <a:gd name="connsiteX9-357" fmla="*/ 254643 w 2537771"/>
                <a:gd name="connsiteY9-358" fmla="*/ 72152 h 83281"/>
                <a:gd name="connsiteX10-359" fmla="*/ 180158 w 2537771"/>
                <a:gd name="connsiteY10-360" fmla="*/ 48557 h 83281"/>
                <a:gd name="connsiteX11-361" fmla="*/ 93392 w 2537771"/>
                <a:gd name="connsiteY11-362" fmla="*/ 83281 h 83281"/>
                <a:gd name="connsiteX12-363" fmla="*/ 0 w 2537771"/>
                <a:gd name="connsiteY12-364" fmla="*/ 1369 h 83281"/>
                <a:gd name="connsiteX0-365" fmla="*/ 2537771 w 2537771"/>
                <a:gd name="connsiteY0-366" fmla="*/ 12613 h 81912"/>
                <a:gd name="connsiteX1-367" fmla="*/ 2191592 w 2537771"/>
                <a:gd name="connsiteY1-368" fmla="*/ 39967 h 81912"/>
                <a:gd name="connsiteX2-369" fmla="*/ 2086358 w 2537771"/>
                <a:gd name="connsiteY2-370" fmla="*/ 35762 h 81912"/>
                <a:gd name="connsiteX3-371" fmla="*/ 1604819 w 2537771"/>
                <a:gd name="connsiteY3-372" fmla="*/ 70634 h 81912"/>
                <a:gd name="connsiteX4-373" fmla="*/ 1365106 w 2537771"/>
                <a:gd name="connsiteY4-374" fmla="*/ 50948 h 81912"/>
                <a:gd name="connsiteX5-375" fmla="*/ 1188657 w 2537771"/>
                <a:gd name="connsiteY5-376" fmla="*/ 70338 h 81912"/>
                <a:gd name="connsiteX6-377" fmla="*/ 960259 w 2537771"/>
                <a:gd name="connsiteY6-378" fmla="*/ 78301 h 81912"/>
                <a:gd name="connsiteX7-379" fmla="*/ 747671 w 2537771"/>
                <a:gd name="connsiteY7-380" fmla="*/ 59060 h 81912"/>
                <a:gd name="connsiteX8-381" fmla="*/ 526070 w 2537771"/>
                <a:gd name="connsiteY8-382" fmla="*/ 31855 h 81912"/>
                <a:gd name="connsiteX9-383" fmla="*/ 254643 w 2537771"/>
                <a:gd name="connsiteY9-384" fmla="*/ 70783 h 81912"/>
                <a:gd name="connsiteX10-385" fmla="*/ 180158 w 2537771"/>
                <a:gd name="connsiteY10-386" fmla="*/ 47188 h 81912"/>
                <a:gd name="connsiteX11-387" fmla="*/ 93392 w 2537771"/>
                <a:gd name="connsiteY11-388" fmla="*/ 81912 h 81912"/>
                <a:gd name="connsiteX12-389" fmla="*/ 0 w 2537771"/>
                <a:gd name="connsiteY12-390" fmla="*/ 0 h 81912"/>
                <a:gd name="connsiteX0-391" fmla="*/ 2537771 w 2537771"/>
                <a:gd name="connsiteY0-392" fmla="*/ 12613 h 81912"/>
                <a:gd name="connsiteX1-393" fmla="*/ 2191592 w 2537771"/>
                <a:gd name="connsiteY1-394" fmla="*/ 39967 h 81912"/>
                <a:gd name="connsiteX2-395" fmla="*/ 2054548 w 2537771"/>
                <a:gd name="connsiteY2-396" fmla="*/ 27946 h 81912"/>
                <a:gd name="connsiteX3-397" fmla="*/ 1604819 w 2537771"/>
                <a:gd name="connsiteY3-398" fmla="*/ 70634 h 81912"/>
                <a:gd name="connsiteX4-399" fmla="*/ 1365106 w 2537771"/>
                <a:gd name="connsiteY4-400" fmla="*/ 50948 h 81912"/>
                <a:gd name="connsiteX5-401" fmla="*/ 1188657 w 2537771"/>
                <a:gd name="connsiteY5-402" fmla="*/ 70338 h 81912"/>
                <a:gd name="connsiteX6-403" fmla="*/ 960259 w 2537771"/>
                <a:gd name="connsiteY6-404" fmla="*/ 78301 h 81912"/>
                <a:gd name="connsiteX7-405" fmla="*/ 747671 w 2537771"/>
                <a:gd name="connsiteY7-406" fmla="*/ 59060 h 81912"/>
                <a:gd name="connsiteX8-407" fmla="*/ 526070 w 2537771"/>
                <a:gd name="connsiteY8-408" fmla="*/ 31855 h 81912"/>
                <a:gd name="connsiteX9-409" fmla="*/ 254643 w 2537771"/>
                <a:gd name="connsiteY9-410" fmla="*/ 70783 h 81912"/>
                <a:gd name="connsiteX10-411" fmla="*/ 180158 w 2537771"/>
                <a:gd name="connsiteY10-412" fmla="*/ 47188 h 81912"/>
                <a:gd name="connsiteX11-413" fmla="*/ 93392 w 2537771"/>
                <a:gd name="connsiteY11-414" fmla="*/ 81912 h 81912"/>
                <a:gd name="connsiteX12-415" fmla="*/ 0 w 2537771"/>
                <a:gd name="connsiteY12-416" fmla="*/ 0 h 81912"/>
                <a:gd name="connsiteX0-417" fmla="*/ 2537771 w 2537771"/>
                <a:gd name="connsiteY0-418" fmla="*/ 12613 h 79392"/>
                <a:gd name="connsiteX1-419" fmla="*/ 2191592 w 2537771"/>
                <a:gd name="connsiteY1-420" fmla="*/ 39967 h 79392"/>
                <a:gd name="connsiteX2-421" fmla="*/ 2054548 w 2537771"/>
                <a:gd name="connsiteY2-422" fmla="*/ 27946 h 79392"/>
                <a:gd name="connsiteX3-423" fmla="*/ 1604819 w 2537771"/>
                <a:gd name="connsiteY3-424" fmla="*/ 70634 h 79392"/>
                <a:gd name="connsiteX4-425" fmla="*/ 1365106 w 2537771"/>
                <a:gd name="connsiteY4-426" fmla="*/ 50948 h 79392"/>
                <a:gd name="connsiteX5-427" fmla="*/ 1188657 w 2537771"/>
                <a:gd name="connsiteY5-428" fmla="*/ 70338 h 79392"/>
                <a:gd name="connsiteX6-429" fmla="*/ 960259 w 2537771"/>
                <a:gd name="connsiteY6-430" fmla="*/ 78301 h 79392"/>
                <a:gd name="connsiteX7-431" fmla="*/ 747671 w 2537771"/>
                <a:gd name="connsiteY7-432" fmla="*/ 59060 h 79392"/>
                <a:gd name="connsiteX8-433" fmla="*/ 526070 w 2537771"/>
                <a:gd name="connsiteY8-434" fmla="*/ 31855 h 79392"/>
                <a:gd name="connsiteX9-435" fmla="*/ 254643 w 2537771"/>
                <a:gd name="connsiteY9-436" fmla="*/ 70783 h 79392"/>
                <a:gd name="connsiteX10-437" fmla="*/ 180158 w 2537771"/>
                <a:gd name="connsiteY10-438" fmla="*/ 47188 h 79392"/>
                <a:gd name="connsiteX11-439" fmla="*/ 105320 w 2537771"/>
                <a:gd name="connsiteY11-440" fmla="*/ 62373 h 79392"/>
                <a:gd name="connsiteX12-441" fmla="*/ 0 w 2537771"/>
                <a:gd name="connsiteY12-442" fmla="*/ 0 h 7939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</a:cxnLst>
              <a:rect l="l" t="t" r="r" b="b"/>
              <a:pathLst>
                <a:path w="2537771" h="79392">
                  <a:moveTo>
                    <a:pt x="2537771" y="12613"/>
                  </a:moveTo>
                  <a:cubicBezTo>
                    <a:pt x="2372259" y="-2434"/>
                    <a:pt x="2272129" y="37412"/>
                    <a:pt x="2191592" y="39967"/>
                  </a:cubicBezTo>
                  <a:cubicBezTo>
                    <a:pt x="2111055" y="42522"/>
                    <a:pt x="2152344" y="22835"/>
                    <a:pt x="2054548" y="27946"/>
                  </a:cubicBezTo>
                  <a:cubicBezTo>
                    <a:pt x="1956753" y="33057"/>
                    <a:pt x="2056264" y="56072"/>
                    <a:pt x="1604819" y="70634"/>
                  </a:cubicBezTo>
                  <a:cubicBezTo>
                    <a:pt x="1524915" y="64072"/>
                    <a:pt x="1434466" y="50997"/>
                    <a:pt x="1365106" y="50948"/>
                  </a:cubicBezTo>
                  <a:cubicBezTo>
                    <a:pt x="1295746" y="50899"/>
                    <a:pt x="1256132" y="65779"/>
                    <a:pt x="1188657" y="70338"/>
                  </a:cubicBezTo>
                  <a:cubicBezTo>
                    <a:pt x="1121183" y="74897"/>
                    <a:pt x="1114588" y="82159"/>
                    <a:pt x="960259" y="78301"/>
                  </a:cubicBezTo>
                  <a:cubicBezTo>
                    <a:pt x="937110" y="70585"/>
                    <a:pt x="820036" y="66801"/>
                    <a:pt x="747671" y="59060"/>
                  </a:cubicBezTo>
                  <a:cubicBezTo>
                    <a:pt x="675306" y="51319"/>
                    <a:pt x="608241" y="29901"/>
                    <a:pt x="526070" y="31855"/>
                  </a:cubicBezTo>
                  <a:cubicBezTo>
                    <a:pt x="443899" y="33809"/>
                    <a:pt x="312295" y="68228"/>
                    <a:pt x="254643" y="70783"/>
                  </a:cubicBezTo>
                  <a:cubicBezTo>
                    <a:pt x="196991" y="73338"/>
                    <a:pt x="205045" y="48590"/>
                    <a:pt x="180158" y="47188"/>
                  </a:cubicBezTo>
                  <a:cubicBezTo>
                    <a:pt x="155271" y="45786"/>
                    <a:pt x="113036" y="50798"/>
                    <a:pt x="105320" y="62373"/>
                  </a:cubicBezTo>
                  <a:cubicBezTo>
                    <a:pt x="49008" y="38977"/>
                    <a:pt x="8599" y="82012"/>
                    <a:pt x="0" y="0"/>
                  </a:cubicBezTo>
                </a:path>
              </a:pathLst>
            </a:custGeom>
            <a:noFill/>
            <a:ln w="34925"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3" name="Freeform 118"/>
            <p:cNvSpPr>
              <a:spLocks noEditPoints="1"/>
            </p:cNvSpPr>
            <p:nvPr/>
          </p:nvSpPr>
          <p:spPr bwMode="auto">
            <a:xfrm flipH="1">
              <a:off x="10124063" y="5530041"/>
              <a:ext cx="1513841" cy="619089"/>
            </a:xfrm>
            <a:custGeom>
              <a:avLst/>
              <a:gdLst>
                <a:gd name="T0" fmla="*/ 250 w 257"/>
                <a:gd name="T1" fmla="*/ 87 h 92"/>
                <a:gd name="T2" fmla="*/ 215 w 257"/>
                <a:gd name="T3" fmla="*/ 84 h 92"/>
                <a:gd name="T4" fmla="*/ 204 w 257"/>
                <a:gd name="T5" fmla="*/ 87 h 92"/>
                <a:gd name="T6" fmla="*/ 146 w 257"/>
                <a:gd name="T7" fmla="*/ 88 h 92"/>
                <a:gd name="T8" fmla="*/ 116 w 257"/>
                <a:gd name="T9" fmla="*/ 85 h 92"/>
                <a:gd name="T10" fmla="*/ 54 w 257"/>
                <a:gd name="T11" fmla="*/ 54 h 92"/>
                <a:gd name="T12" fmla="*/ 2 w 257"/>
                <a:gd name="T13" fmla="*/ 30 h 92"/>
                <a:gd name="T14" fmla="*/ 16 w 257"/>
                <a:gd name="T15" fmla="*/ 0 h 92"/>
                <a:gd name="T16" fmla="*/ 42 w 257"/>
                <a:gd name="T17" fmla="*/ 12 h 92"/>
                <a:gd name="T18" fmla="*/ 78 w 257"/>
                <a:gd name="T19" fmla="*/ 31 h 92"/>
                <a:gd name="T20" fmla="*/ 134 w 257"/>
                <a:gd name="T21" fmla="*/ 61 h 92"/>
                <a:gd name="T22" fmla="*/ 171 w 257"/>
                <a:gd name="T23" fmla="*/ 84 h 92"/>
                <a:gd name="T24" fmla="*/ 186 w 257"/>
                <a:gd name="T25" fmla="*/ 72 h 92"/>
                <a:gd name="T26" fmla="*/ 206 w 257"/>
                <a:gd name="T27" fmla="*/ 71 h 92"/>
                <a:gd name="T28" fmla="*/ 225 w 257"/>
                <a:gd name="T29" fmla="*/ 79 h 92"/>
                <a:gd name="T30" fmla="*/ 254 w 257"/>
                <a:gd name="T31" fmla="*/ 82 h 92"/>
                <a:gd name="T32" fmla="*/ 237 w 257"/>
                <a:gd name="T33" fmla="*/ 80 h 92"/>
                <a:gd name="T34" fmla="*/ 217 w 257"/>
                <a:gd name="T35" fmla="*/ 82 h 92"/>
                <a:gd name="T36" fmla="*/ 244 w 257"/>
                <a:gd name="T37" fmla="*/ 82 h 92"/>
                <a:gd name="T38" fmla="*/ 187 w 257"/>
                <a:gd name="T39" fmla="*/ 70 h 92"/>
                <a:gd name="T40" fmla="*/ 188 w 257"/>
                <a:gd name="T41" fmla="*/ 86 h 92"/>
                <a:gd name="T42" fmla="*/ 158 w 257"/>
                <a:gd name="T43" fmla="*/ 84 h 92"/>
                <a:gd name="T44" fmla="*/ 172 w 257"/>
                <a:gd name="T45" fmla="*/ 87 h 92"/>
                <a:gd name="T46" fmla="*/ 195 w 257"/>
                <a:gd name="T47" fmla="*/ 74 h 92"/>
                <a:gd name="T48" fmla="*/ 202 w 257"/>
                <a:gd name="T49" fmla="*/ 72 h 92"/>
                <a:gd name="T50" fmla="*/ 211 w 257"/>
                <a:gd name="T51" fmla="*/ 78 h 92"/>
                <a:gd name="T52" fmla="*/ 148 w 257"/>
                <a:gd name="T53" fmla="*/ 85 h 92"/>
                <a:gd name="T54" fmla="*/ 132 w 257"/>
                <a:gd name="T55" fmla="*/ 72 h 92"/>
                <a:gd name="T56" fmla="*/ 139 w 257"/>
                <a:gd name="T57" fmla="*/ 85 h 92"/>
                <a:gd name="T58" fmla="*/ 122 w 257"/>
                <a:gd name="T59" fmla="*/ 58 h 92"/>
                <a:gd name="T60" fmla="*/ 130 w 257"/>
                <a:gd name="T61" fmla="*/ 71 h 92"/>
                <a:gd name="T62" fmla="*/ 70 w 257"/>
                <a:gd name="T63" fmla="*/ 56 h 92"/>
                <a:gd name="T64" fmla="*/ 110 w 257"/>
                <a:gd name="T65" fmla="*/ 76 h 92"/>
                <a:gd name="T66" fmla="*/ 120 w 257"/>
                <a:gd name="T67" fmla="*/ 57 h 92"/>
                <a:gd name="T68" fmla="*/ 74 w 257"/>
                <a:gd name="T69" fmla="*/ 31 h 92"/>
                <a:gd name="T70" fmla="*/ 111 w 257"/>
                <a:gd name="T71" fmla="*/ 55 h 92"/>
                <a:gd name="T72" fmla="*/ 91 w 257"/>
                <a:gd name="T73" fmla="*/ 60 h 92"/>
                <a:gd name="T74" fmla="*/ 53 w 257"/>
                <a:gd name="T75" fmla="*/ 37 h 92"/>
                <a:gd name="T76" fmla="*/ 34 w 257"/>
                <a:gd name="T77" fmla="*/ 10 h 92"/>
                <a:gd name="T78" fmla="*/ 112 w 257"/>
                <a:gd name="T79" fmla="*/ 59 h 92"/>
                <a:gd name="T80" fmla="*/ 77 w 257"/>
                <a:gd name="T81" fmla="*/ 39 h 92"/>
                <a:gd name="T82" fmla="*/ 49 w 257"/>
                <a:gd name="T83" fmla="*/ 22 h 92"/>
                <a:gd name="T84" fmla="*/ 58 w 257"/>
                <a:gd name="T85" fmla="*/ 39 h 92"/>
                <a:gd name="T86" fmla="*/ 113 w 257"/>
                <a:gd name="T87" fmla="*/ 60 h 92"/>
                <a:gd name="T88" fmla="*/ 110 w 257"/>
                <a:gd name="T89" fmla="*/ 78 h 92"/>
                <a:gd name="T90" fmla="*/ 67 w 257"/>
                <a:gd name="T91" fmla="*/ 57 h 92"/>
                <a:gd name="T92" fmla="*/ 21 w 257"/>
                <a:gd name="T93" fmla="*/ 38 h 92"/>
                <a:gd name="T94" fmla="*/ 102 w 257"/>
                <a:gd name="T95" fmla="*/ 75 h 92"/>
                <a:gd name="T96" fmla="*/ 32 w 257"/>
                <a:gd name="T97" fmla="*/ 8 h 92"/>
                <a:gd name="T98" fmla="*/ 18 w 257"/>
                <a:gd name="T99" fmla="*/ 37 h 92"/>
                <a:gd name="T100" fmla="*/ 8 w 257"/>
                <a:gd name="T101" fmla="*/ 9 h 92"/>
                <a:gd name="T102" fmla="*/ 7 w 257"/>
                <a:gd name="T103" fmla="*/ 28 h 92"/>
                <a:gd name="T104" fmla="*/ 20 w 257"/>
                <a:gd name="T105" fmla="*/ 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7" h="92">
                  <a:moveTo>
                    <a:pt x="256" y="83"/>
                  </a:moveTo>
                  <a:cubicBezTo>
                    <a:pt x="256" y="84"/>
                    <a:pt x="257" y="87"/>
                    <a:pt x="256" y="89"/>
                  </a:cubicBezTo>
                  <a:cubicBezTo>
                    <a:pt x="253" y="89"/>
                    <a:pt x="253" y="88"/>
                    <a:pt x="250" y="87"/>
                  </a:cubicBezTo>
                  <a:cubicBezTo>
                    <a:pt x="244" y="86"/>
                    <a:pt x="238" y="83"/>
                    <a:pt x="231" y="84"/>
                  </a:cubicBezTo>
                  <a:cubicBezTo>
                    <a:pt x="229" y="84"/>
                    <a:pt x="227" y="86"/>
                    <a:pt x="225" y="86"/>
                  </a:cubicBezTo>
                  <a:cubicBezTo>
                    <a:pt x="221" y="86"/>
                    <a:pt x="219" y="84"/>
                    <a:pt x="215" y="84"/>
                  </a:cubicBezTo>
                  <a:cubicBezTo>
                    <a:pt x="212" y="82"/>
                    <a:pt x="208" y="79"/>
                    <a:pt x="205" y="76"/>
                  </a:cubicBezTo>
                  <a:cubicBezTo>
                    <a:pt x="206" y="79"/>
                    <a:pt x="208" y="81"/>
                    <a:pt x="208" y="84"/>
                  </a:cubicBezTo>
                  <a:cubicBezTo>
                    <a:pt x="207" y="86"/>
                    <a:pt x="205" y="86"/>
                    <a:pt x="204" y="87"/>
                  </a:cubicBezTo>
                  <a:cubicBezTo>
                    <a:pt x="196" y="87"/>
                    <a:pt x="189" y="90"/>
                    <a:pt x="183" y="91"/>
                  </a:cubicBezTo>
                  <a:cubicBezTo>
                    <a:pt x="172" y="91"/>
                    <a:pt x="163" y="85"/>
                    <a:pt x="152" y="86"/>
                  </a:cubicBezTo>
                  <a:cubicBezTo>
                    <a:pt x="150" y="87"/>
                    <a:pt x="148" y="88"/>
                    <a:pt x="146" y="88"/>
                  </a:cubicBezTo>
                  <a:cubicBezTo>
                    <a:pt x="142" y="88"/>
                    <a:pt x="138" y="87"/>
                    <a:pt x="134" y="87"/>
                  </a:cubicBezTo>
                  <a:cubicBezTo>
                    <a:pt x="130" y="87"/>
                    <a:pt x="125" y="86"/>
                    <a:pt x="121" y="86"/>
                  </a:cubicBezTo>
                  <a:cubicBezTo>
                    <a:pt x="119" y="87"/>
                    <a:pt x="117" y="87"/>
                    <a:pt x="116" y="85"/>
                  </a:cubicBezTo>
                  <a:cubicBezTo>
                    <a:pt x="105" y="79"/>
                    <a:pt x="94" y="73"/>
                    <a:pt x="83" y="67"/>
                  </a:cubicBezTo>
                  <a:cubicBezTo>
                    <a:pt x="79" y="65"/>
                    <a:pt x="76" y="63"/>
                    <a:pt x="72" y="61"/>
                  </a:cubicBezTo>
                  <a:cubicBezTo>
                    <a:pt x="66" y="59"/>
                    <a:pt x="60" y="57"/>
                    <a:pt x="54" y="54"/>
                  </a:cubicBezTo>
                  <a:cubicBezTo>
                    <a:pt x="43" y="49"/>
                    <a:pt x="31" y="46"/>
                    <a:pt x="21" y="40"/>
                  </a:cubicBezTo>
                  <a:cubicBezTo>
                    <a:pt x="17" y="38"/>
                    <a:pt x="12" y="36"/>
                    <a:pt x="8" y="34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4"/>
                  </a:cubicBezTo>
                  <a:cubicBezTo>
                    <a:pt x="0" y="18"/>
                    <a:pt x="5" y="9"/>
                    <a:pt x="8" y="5"/>
                  </a:cubicBezTo>
                  <a:cubicBezTo>
                    <a:pt x="10" y="3"/>
                    <a:pt x="13" y="1"/>
                    <a:pt x="16" y="0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6" y="3"/>
                    <a:pt x="33" y="7"/>
                    <a:pt x="39" y="10"/>
                  </a:cubicBezTo>
                  <a:cubicBezTo>
                    <a:pt x="40" y="11"/>
                    <a:pt x="41" y="11"/>
                    <a:pt x="42" y="12"/>
                  </a:cubicBezTo>
                  <a:cubicBezTo>
                    <a:pt x="45" y="13"/>
                    <a:pt x="48" y="15"/>
                    <a:pt x="52" y="17"/>
                  </a:cubicBezTo>
                  <a:cubicBezTo>
                    <a:pt x="58" y="20"/>
                    <a:pt x="64" y="23"/>
                    <a:pt x="70" y="26"/>
                  </a:cubicBezTo>
                  <a:cubicBezTo>
                    <a:pt x="73" y="28"/>
                    <a:pt x="75" y="30"/>
                    <a:pt x="78" y="31"/>
                  </a:cubicBezTo>
                  <a:cubicBezTo>
                    <a:pt x="91" y="39"/>
                    <a:pt x="104" y="46"/>
                    <a:pt x="117" y="53"/>
                  </a:cubicBezTo>
                  <a:cubicBezTo>
                    <a:pt x="120" y="55"/>
                    <a:pt x="123" y="56"/>
                    <a:pt x="126" y="57"/>
                  </a:cubicBezTo>
                  <a:cubicBezTo>
                    <a:pt x="128" y="59"/>
                    <a:pt x="131" y="61"/>
                    <a:pt x="134" y="61"/>
                  </a:cubicBezTo>
                  <a:cubicBezTo>
                    <a:pt x="139" y="68"/>
                    <a:pt x="145" y="74"/>
                    <a:pt x="150" y="82"/>
                  </a:cubicBezTo>
                  <a:cubicBezTo>
                    <a:pt x="153" y="81"/>
                    <a:pt x="157" y="82"/>
                    <a:pt x="162" y="82"/>
                  </a:cubicBezTo>
                  <a:cubicBezTo>
                    <a:pt x="165" y="82"/>
                    <a:pt x="168" y="83"/>
                    <a:pt x="171" y="84"/>
                  </a:cubicBezTo>
                  <a:cubicBezTo>
                    <a:pt x="176" y="84"/>
                    <a:pt x="181" y="84"/>
                    <a:pt x="185" y="84"/>
                  </a:cubicBezTo>
                  <a:cubicBezTo>
                    <a:pt x="191" y="85"/>
                    <a:pt x="196" y="83"/>
                    <a:pt x="200" y="80"/>
                  </a:cubicBezTo>
                  <a:cubicBezTo>
                    <a:pt x="198" y="75"/>
                    <a:pt x="188" y="78"/>
                    <a:pt x="186" y="72"/>
                  </a:cubicBezTo>
                  <a:cubicBezTo>
                    <a:pt x="185" y="67"/>
                    <a:pt x="190" y="65"/>
                    <a:pt x="195" y="66"/>
                  </a:cubicBezTo>
                  <a:cubicBezTo>
                    <a:pt x="196" y="66"/>
                    <a:pt x="197" y="66"/>
                    <a:pt x="198" y="67"/>
                  </a:cubicBezTo>
                  <a:cubicBezTo>
                    <a:pt x="201" y="68"/>
                    <a:pt x="203" y="70"/>
                    <a:pt x="206" y="71"/>
                  </a:cubicBezTo>
                  <a:cubicBezTo>
                    <a:pt x="208" y="73"/>
                    <a:pt x="211" y="76"/>
                    <a:pt x="213" y="77"/>
                  </a:cubicBezTo>
                  <a:cubicBezTo>
                    <a:pt x="214" y="78"/>
                    <a:pt x="216" y="78"/>
                    <a:pt x="218" y="79"/>
                  </a:cubicBezTo>
                  <a:cubicBezTo>
                    <a:pt x="221" y="80"/>
                    <a:pt x="222" y="80"/>
                    <a:pt x="225" y="79"/>
                  </a:cubicBezTo>
                  <a:cubicBezTo>
                    <a:pt x="228" y="79"/>
                    <a:pt x="232" y="78"/>
                    <a:pt x="235" y="78"/>
                  </a:cubicBezTo>
                  <a:cubicBezTo>
                    <a:pt x="238" y="78"/>
                    <a:pt x="242" y="80"/>
                    <a:pt x="246" y="81"/>
                  </a:cubicBezTo>
                  <a:cubicBezTo>
                    <a:pt x="249" y="82"/>
                    <a:pt x="253" y="82"/>
                    <a:pt x="254" y="82"/>
                  </a:cubicBezTo>
                  <a:cubicBezTo>
                    <a:pt x="255" y="83"/>
                    <a:pt x="255" y="82"/>
                    <a:pt x="256" y="83"/>
                  </a:cubicBezTo>
                  <a:close/>
                  <a:moveTo>
                    <a:pt x="244" y="82"/>
                  </a:moveTo>
                  <a:cubicBezTo>
                    <a:pt x="242" y="82"/>
                    <a:pt x="239" y="81"/>
                    <a:pt x="237" y="80"/>
                  </a:cubicBezTo>
                  <a:cubicBezTo>
                    <a:pt x="231" y="80"/>
                    <a:pt x="226" y="82"/>
                    <a:pt x="221" y="82"/>
                  </a:cubicBezTo>
                  <a:cubicBezTo>
                    <a:pt x="217" y="81"/>
                    <a:pt x="215" y="80"/>
                    <a:pt x="212" y="79"/>
                  </a:cubicBezTo>
                  <a:cubicBezTo>
                    <a:pt x="213" y="80"/>
                    <a:pt x="215" y="82"/>
                    <a:pt x="217" y="82"/>
                  </a:cubicBezTo>
                  <a:cubicBezTo>
                    <a:pt x="223" y="84"/>
                    <a:pt x="227" y="82"/>
                    <a:pt x="232" y="82"/>
                  </a:cubicBezTo>
                  <a:cubicBezTo>
                    <a:pt x="241" y="81"/>
                    <a:pt x="247" y="85"/>
                    <a:pt x="254" y="86"/>
                  </a:cubicBezTo>
                  <a:cubicBezTo>
                    <a:pt x="254" y="82"/>
                    <a:pt x="249" y="83"/>
                    <a:pt x="244" y="82"/>
                  </a:cubicBezTo>
                  <a:close/>
                  <a:moveTo>
                    <a:pt x="205" y="74"/>
                  </a:moveTo>
                  <a:cubicBezTo>
                    <a:pt x="204" y="71"/>
                    <a:pt x="201" y="70"/>
                    <a:pt x="198" y="69"/>
                  </a:cubicBezTo>
                  <a:cubicBezTo>
                    <a:pt x="195" y="68"/>
                    <a:pt x="188" y="65"/>
                    <a:pt x="187" y="70"/>
                  </a:cubicBezTo>
                  <a:cubicBezTo>
                    <a:pt x="187" y="75"/>
                    <a:pt x="194" y="74"/>
                    <a:pt x="198" y="76"/>
                  </a:cubicBezTo>
                  <a:cubicBezTo>
                    <a:pt x="200" y="76"/>
                    <a:pt x="203" y="79"/>
                    <a:pt x="203" y="81"/>
                  </a:cubicBezTo>
                  <a:cubicBezTo>
                    <a:pt x="202" y="83"/>
                    <a:pt x="192" y="86"/>
                    <a:pt x="188" y="86"/>
                  </a:cubicBezTo>
                  <a:cubicBezTo>
                    <a:pt x="183" y="86"/>
                    <a:pt x="178" y="86"/>
                    <a:pt x="174" y="85"/>
                  </a:cubicBezTo>
                  <a:cubicBezTo>
                    <a:pt x="170" y="85"/>
                    <a:pt x="165" y="83"/>
                    <a:pt x="161" y="83"/>
                  </a:cubicBezTo>
                  <a:cubicBezTo>
                    <a:pt x="160" y="83"/>
                    <a:pt x="159" y="84"/>
                    <a:pt x="158" y="84"/>
                  </a:cubicBezTo>
                  <a:cubicBezTo>
                    <a:pt x="155" y="83"/>
                    <a:pt x="152" y="82"/>
                    <a:pt x="151" y="85"/>
                  </a:cubicBezTo>
                  <a:cubicBezTo>
                    <a:pt x="155" y="85"/>
                    <a:pt x="160" y="85"/>
                    <a:pt x="164" y="85"/>
                  </a:cubicBezTo>
                  <a:cubicBezTo>
                    <a:pt x="167" y="86"/>
                    <a:pt x="169" y="88"/>
                    <a:pt x="172" y="87"/>
                  </a:cubicBezTo>
                  <a:cubicBezTo>
                    <a:pt x="184" y="92"/>
                    <a:pt x="193" y="85"/>
                    <a:pt x="205" y="85"/>
                  </a:cubicBezTo>
                  <a:cubicBezTo>
                    <a:pt x="208" y="82"/>
                    <a:pt x="204" y="79"/>
                    <a:pt x="203" y="77"/>
                  </a:cubicBezTo>
                  <a:cubicBezTo>
                    <a:pt x="200" y="76"/>
                    <a:pt x="198" y="74"/>
                    <a:pt x="195" y="74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3"/>
                    <a:pt x="192" y="72"/>
                    <a:pt x="193" y="70"/>
                  </a:cubicBezTo>
                  <a:cubicBezTo>
                    <a:pt x="197" y="68"/>
                    <a:pt x="200" y="72"/>
                    <a:pt x="202" y="72"/>
                  </a:cubicBezTo>
                  <a:cubicBezTo>
                    <a:pt x="203" y="73"/>
                    <a:pt x="205" y="74"/>
                    <a:pt x="207" y="75"/>
                  </a:cubicBezTo>
                  <a:cubicBezTo>
                    <a:pt x="208" y="76"/>
                    <a:pt x="210" y="78"/>
                    <a:pt x="212" y="78"/>
                  </a:cubicBezTo>
                  <a:cubicBezTo>
                    <a:pt x="211" y="78"/>
                    <a:pt x="211" y="78"/>
                    <a:pt x="211" y="78"/>
                  </a:cubicBezTo>
                  <a:cubicBezTo>
                    <a:pt x="209" y="76"/>
                    <a:pt x="208" y="74"/>
                    <a:pt x="205" y="74"/>
                  </a:cubicBezTo>
                  <a:close/>
                  <a:moveTo>
                    <a:pt x="139" y="85"/>
                  </a:moveTo>
                  <a:cubicBezTo>
                    <a:pt x="142" y="85"/>
                    <a:pt x="147" y="87"/>
                    <a:pt x="148" y="85"/>
                  </a:cubicBezTo>
                  <a:cubicBezTo>
                    <a:pt x="148" y="84"/>
                    <a:pt x="148" y="84"/>
                    <a:pt x="148" y="84"/>
                  </a:cubicBezTo>
                  <a:cubicBezTo>
                    <a:pt x="144" y="77"/>
                    <a:pt x="140" y="69"/>
                    <a:pt x="133" y="64"/>
                  </a:cubicBezTo>
                  <a:cubicBezTo>
                    <a:pt x="132" y="67"/>
                    <a:pt x="133" y="69"/>
                    <a:pt x="132" y="72"/>
                  </a:cubicBezTo>
                  <a:cubicBezTo>
                    <a:pt x="132" y="77"/>
                    <a:pt x="128" y="80"/>
                    <a:pt x="126" y="83"/>
                  </a:cubicBezTo>
                  <a:cubicBezTo>
                    <a:pt x="125" y="83"/>
                    <a:pt x="123" y="84"/>
                    <a:pt x="124" y="85"/>
                  </a:cubicBezTo>
                  <a:cubicBezTo>
                    <a:pt x="128" y="85"/>
                    <a:pt x="134" y="84"/>
                    <a:pt x="139" y="85"/>
                  </a:cubicBezTo>
                  <a:close/>
                  <a:moveTo>
                    <a:pt x="130" y="71"/>
                  </a:moveTo>
                  <a:cubicBezTo>
                    <a:pt x="131" y="68"/>
                    <a:pt x="131" y="65"/>
                    <a:pt x="130" y="62"/>
                  </a:cubicBezTo>
                  <a:cubicBezTo>
                    <a:pt x="127" y="61"/>
                    <a:pt x="125" y="58"/>
                    <a:pt x="122" y="58"/>
                  </a:cubicBezTo>
                  <a:cubicBezTo>
                    <a:pt x="123" y="68"/>
                    <a:pt x="120" y="76"/>
                    <a:pt x="112" y="80"/>
                  </a:cubicBezTo>
                  <a:cubicBezTo>
                    <a:pt x="114" y="82"/>
                    <a:pt x="117" y="83"/>
                    <a:pt x="120" y="84"/>
                  </a:cubicBezTo>
                  <a:cubicBezTo>
                    <a:pt x="124" y="81"/>
                    <a:pt x="130" y="78"/>
                    <a:pt x="130" y="71"/>
                  </a:cubicBezTo>
                  <a:close/>
                  <a:moveTo>
                    <a:pt x="41" y="41"/>
                  </a:moveTo>
                  <a:cubicBezTo>
                    <a:pt x="45" y="43"/>
                    <a:pt x="49" y="45"/>
                    <a:pt x="54" y="47"/>
                  </a:cubicBezTo>
                  <a:cubicBezTo>
                    <a:pt x="59" y="50"/>
                    <a:pt x="64" y="54"/>
                    <a:pt x="70" y="56"/>
                  </a:cubicBezTo>
                  <a:cubicBezTo>
                    <a:pt x="75" y="58"/>
                    <a:pt x="80" y="61"/>
                    <a:pt x="86" y="64"/>
                  </a:cubicBezTo>
                  <a:cubicBezTo>
                    <a:pt x="91" y="66"/>
                    <a:pt x="96" y="69"/>
                    <a:pt x="102" y="71"/>
                  </a:cubicBezTo>
                  <a:cubicBezTo>
                    <a:pt x="105" y="73"/>
                    <a:pt x="108" y="75"/>
                    <a:pt x="110" y="76"/>
                  </a:cubicBezTo>
                  <a:cubicBezTo>
                    <a:pt x="111" y="76"/>
                    <a:pt x="113" y="76"/>
                    <a:pt x="113" y="76"/>
                  </a:cubicBezTo>
                  <a:cubicBezTo>
                    <a:pt x="115" y="76"/>
                    <a:pt x="118" y="73"/>
                    <a:pt x="119" y="71"/>
                  </a:cubicBezTo>
                  <a:cubicBezTo>
                    <a:pt x="121" y="66"/>
                    <a:pt x="121" y="61"/>
                    <a:pt x="120" y="57"/>
                  </a:cubicBezTo>
                  <a:cubicBezTo>
                    <a:pt x="112" y="52"/>
                    <a:pt x="104" y="48"/>
                    <a:pt x="97" y="44"/>
                  </a:cubicBezTo>
                  <a:cubicBezTo>
                    <a:pt x="94" y="43"/>
                    <a:pt x="92" y="41"/>
                    <a:pt x="89" y="39"/>
                  </a:cubicBezTo>
                  <a:cubicBezTo>
                    <a:pt x="84" y="37"/>
                    <a:pt x="79" y="34"/>
                    <a:pt x="74" y="31"/>
                  </a:cubicBezTo>
                  <a:cubicBezTo>
                    <a:pt x="68" y="28"/>
                    <a:pt x="62" y="24"/>
                    <a:pt x="56" y="21"/>
                  </a:cubicBezTo>
                  <a:cubicBezTo>
                    <a:pt x="55" y="21"/>
                    <a:pt x="54" y="20"/>
                    <a:pt x="53" y="20"/>
                  </a:cubicBezTo>
                  <a:cubicBezTo>
                    <a:pt x="71" y="34"/>
                    <a:pt x="90" y="45"/>
                    <a:pt x="111" y="55"/>
                  </a:cubicBezTo>
                  <a:cubicBezTo>
                    <a:pt x="111" y="56"/>
                    <a:pt x="112" y="56"/>
                    <a:pt x="113" y="56"/>
                  </a:cubicBezTo>
                  <a:cubicBezTo>
                    <a:pt x="113" y="58"/>
                    <a:pt x="114" y="59"/>
                    <a:pt x="115" y="60"/>
                  </a:cubicBezTo>
                  <a:cubicBezTo>
                    <a:pt x="112" y="70"/>
                    <a:pt x="98" y="64"/>
                    <a:pt x="91" y="60"/>
                  </a:cubicBezTo>
                  <a:cubicBezTo>
                    <a:pt x="84" y="57"/>
                    <a:pt x="77" y="53"/>
                    <a:pt x="70" y="49"/>
                  </a:cubicBezTo>
                  <a:cubicBezTo>
                    <a:pt x="66" y="47"/>
                    <a:pt x="62" y="45"/>
                    <a:pt x="60" y="43"/>
                  </a:cubicBezTo>
                  <a:cubicBezTo>
                    <a:pt x="58" y="42"/>
                    <a:pt x="55" y="39"/>
                    <a:pt x="53" y="37"/>
                  </a:cubicBezTo>
                  <a:cubicBezTo>
                    <a:pt x="51" y="35"/>
                    <a:pt x="48" y="33"/>
                    <a:pt x="46" y="31"/>
                  </a:cubicBezTo>
                  <a:cubicBezTo>
                    <a:pt x="42" y="26"/>
                    <a:pt x="46" y="19"/>
                    <a:pt x="51" y="18"/>
                  </a:cubicBezTo>
                  <a:cubicBezTo>
                    <a:pt x="45" y="16"/>
                    <a:pt x="40" y="12"/>
                    <a:pt x="34" y="10"/>
                  </a:cubicBezTo>
                  <a:cubicBezTo>
                    <a:pt x="37" y="19"/>
                    <a:pt x="31" y="26"/>
                    <a:pt x="27" y="33"/>
                  </a:cubicBezTo>
                  <a:cubicBezTo>
                    <a:pt x="31" y="36"/>
                    <a:pt x="37" y="38"/>
                    <a:pt x="41" y="41"/>
                  </a:cubicBezTo>
                  <a:close/>
                  <a:moveTo>
                    <a:pt x="112" y="59"/>
                  </a:moveTo>
                  <a:cubicBezTo>
                    <a:pt x="111" y="57"/>
                    <a:pt x="107" y="56"/>
                    <a:pt x="106" y="55"/>
                  </a:cubicBezTo>
                  <a:cubicBezTo>
                    <a:pt x="101" y="51"/>
                    <a:pt x="96" y="50"/>
                    <a:pt x="91" y="47"/>
                  </a:cubicBezTo>
                  <a:cubicBezTo>
                    <a:pt x="86" y="44"/>
                    <a:pt x="82" y="42"/>
                    <a:pt x="77" y="39"/>
                  </a:cubicBezTo>
                  <a:cubicBezTo>
                    <a:pt x="72" y="36"/>
                    <a:pt x="68" y="33"/>
                    <a:pt x="63" y="30"/>
                  </a:cubicBezTo>
                  <a:cubicBezTo>
                    <a:pt x="61" y="28"/>
                    <a:pt x="59" y="27"/>
                    <a:pt x="56" y="25"/>
                  </a:cubicBezTo>
                  <a:cubicBezTo>
                    <a:pt x="54" y="24"/>
                    <a:pt x="51" y="21"/>
                    <a:pt x="49" y="22"/>
                  </a:cubicBezTo>
                  <a:cubicBezTo>
                    <a:pt x="47" y="22"/>
                    <a:pt x="46" y="26"/>
                    <a:pt x="46" y="28"/>
                  </a:cubicBezTo>
                  <a:cubicBezTo>
                    <a:pt x="47" y="29"/>
                    <a:pt x="50" y="32"/>
                    <a:pt x="52" y="34"/>
                  </a:cubicBezTo>
                  <a:cubicBezTo>
                    <a:pt x="54" y="36"/>
                    <a:pt x="56" y="37"/>
                    <a:pt x="58" y="39"/>
                  </a:cubicBezTo>
                  <a:cubicBezTo>
                    <a:pt x="67" y="46"/>
                    <a:pt x="77" y="50"/>
                    <a:pt x="87" y="56"/>
                  </a:cubicBezTo>
                  <a:cubicBezTo>
                    <a:pt x="94" y="60"/>
                    <a:pt x="102" y="65"/>
                    <a:pt x="111" y="62"/>
                  </a:cubicBezTo>
                  <a:cubicBezTo>
                    <a:pt x="112" y="62"/>
                    <a:pt x="113" y="61"/>
                    <a:pt x="113" y="60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3" y="59"/>
                    <a:pt x="113" y="59"/>
                    <a:pt x="112" y="59"/>
                  </a:cubicBezTo>
                  <a:close/>
                  <a:moveTo>
                    <a:pt x="110" y="78"/>
                  </a:moveTo>
                  <a:cubicBezTo>
                    <a:pt x="107" y="76"/>
                    <a:pt x="103" y="74"/>
                    <a:pt x="99" y="72"/>
                  </a:cubicBezTo>
                  <a:cubicBezTo>
                    <a:pt x="95" y="71"/>
                    <a:pt x="91" y="69"/>
                    <a:pt x="88" y="67"/>
                  </a:cubicBezTo>
                  <a:cubicBezTo>
                    <a:pt x="81" y="63"/>
                    <a:pt x="74" y="60"/>
                    <a:pt x="67" y="57"/>
                  </a:cubicBezTo>
                  <a:cubicBezTo>
                    <a:pt x="60" y="53"/>
                    <a:pt x="53" y="49"/>
                    <a:pt x="46" y="46"/>
                  </a:cubicBezTo>
                  <a:cubicBezTo>
                    <a:pt x="39" y="42"/>
                    <a:pt x="33" y="38"/>
                    <a:pt x="26" y="35"/>
                  </a:cubicBezTo>
                  <a:cubicBezTo>
                    <a:pt x="25" y="35"/>
                    <a:pt x="22" y="37"/>
                    <a:pt x="21" y="38"/>
                  </a:cubicBezTo>
                  <a:cubicBezTo>
                    <a:pt x="32" y="44"/>
                    <a:pt x="45" y="48"/>
                    <a:pt x="56" y="53"/>
                  </a:cubicBezTo>
                  <a:cubicBezTo>
                    <a:pt x="64" y="57"/>
                    <a:pt x="73" y="59"/>
                    <a:pt x="80" y="63"/>
                  </a:cubicBezTo>
                  <a:cubicBezTo>
                    <a:pt x="88" y="67"/>
                    <a:pt x="95" y="71"/>
                    <a:pt x="102" y="75"/>
                  </a:cubicBezTo>
                  <a:cubicBezTo>
                    <a:pt x="105" y="77"/>
                    <a:pt x="107" y="79"/>
                    <a:pt x="110" y="78"/>
                  </a:cubicBezTo>
                  <a:cubicBezTo>
                    <a:pt x="110" y="78"/>
                    <a:pt x="110" y="78"/>
                    <a:pt x="110" y="78"/>
                  </a:cubicBezTo>
                  <a:close/>
                  <a:moveTo>
                    <a:pt x="32" y="8"/>
                  </a:moveTo>
                  <a:cubicBezTo>
                    <a:pt x="28" y="7"/>
                    <a:pt x="25" y="5"/>
                    <a:pt x="22" y="3"/>
                  </a:cubicBezTo>
                  <a:cubicBezTo>
                    <a:pt x="23" y="16"/>
                    <a:pt x="15" y="26"/>
                    <a:pt x="7" y="31"/>
                  </a:cubicBezTo>
                  <a:cubicBezTo>
                    <a:pt x="11" y="33"/>
                    <a:pt x="15" y="35"/>
                    <a:pt x="18" y="37"/>
                  </a:cubicBezTo>
                  <a:cubicBezTo>
                    <a:pt x="27" y="32"/>
                    <a:pt x="35" y="20"/>
                    <a:pt x="32" y="8"/>
                  </a:cubicBezTo>
                  <a:close/>
                  <a:moveTo>
                    <a:pt x="9" y="8"/>
                  </a:moveTo>
                  <a:cubicBezTo>
                    <a:pt x="9" y="8"/>
                    <a:pt x="8" y="9"/>
                    <a:pt x="8" y="9"/>
                  </a:cubicBezTo>
                  <a:cubicBezTo>
                    <a:pt x="7" y="11"/>
                    <a:pt x="6" y="12"/>
                    <a:pt x="5" y="14"/>
                  </a:cubicBezTo>
                  <a:cubicBezTo>
                    <a:pt x="4" y="16"/>
                    <a:pt x="3" y="18"/>
                    <a:pt x="2" y="20"/>
                  </a:cubicBezTo>
                  <a:cubicBezTo>
                    <a:pt x="1" y="24"/>
                    <a:pt x="3" y="30"/>
                    <a:pt x="7" y="28"/>
                  </a:cubicBezTo>
                  <a:cubicBezTo>
                    <a:pt x="10" y="27"/>
                    <a:pt x="11" y="25"/>
                    <a:pt x="13" y="22"/>
                  </a:cubicBezTo>
                  <a:cubicBezTo>
                    <a:pt x="15" y="21"/>
                    <a:pt x="16" y="20"/>
                    <a:pt x="17" y="18"/>
                  </a:cubicBezTo>
                  <a:cubicBezTo>
                    <a:pt x="19" y="15"/>
                    <a:pt x="20" y="9"/>
                    <a:pt x="20" y="4"/>
                  </a:cubicBezTo>
                  <a:cubicBezTo>
                    <a:pt x="20" y="4"/>
                    <a:pt x="18" y="3"/>
                    <a:pt x="18" y="2"/>
                  </a:cubicBezTo>
                  <a:cubicBezTo>
                    <a:pt x="14" y="3"/>
                    <a:pt x="12" y="5"/>
                    <a:pt x="9" y="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24" name="PA_组合 33"/>
          <p:cNvGrpSpPr/>
          <p:nvPr>
            <p:custDataLst>
              <p:tags r:id="rId2"/>
            </p:custDataLst>
          </p:nvPr>
        </p:nvGrpSpPr>
        <p:grpSpPr bwMode="auto">
          <a:xfrm>
            <a:off x="4904734" y="5774235"/>
            <a:ext cx="2142906" cy="1128218"/>
            <a:chOff x="7394576" y="3627438"/>
            <a:chExt cx="1077913" cy="566738"/>
          </a:xfrm>
          <a:solidFill>
            <a:schemeClr val="tx1"/>
          </a:solidFill>
        </p:grpSpPr>
        <p:sp>
          <p:nvSpPr>
            <p:cNvPr id="25" name="Freeform 100"/>
            <p:cNvSpPr/>
            <p:nvPr/>
          </p:nvSpPr>
          <p:spPr bwMode="auto">
            <a:xfrm>
              <a:off x="8122380" y="3680704"/>
              <a:ext cx="97606" cy="1704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6" name="Freeform 101"/>
            <p:cNvSpPr/>
            <p:nvPr/>
          </p:nvSpPr>
          <p:spPr bwMode="auto">
            <a:xfrm>
              <a:off x="8128745" y="3706271"/>
              <a:ext cx="91241" cy="1704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7" name="Freeform 102"/>
            <p:cNvSpPr/>
            <p:nvPr/>
          </p:nvSpPr>
          <p:spPr bwMode="auto">
            <a:xfrm>
              <a:off x="8145720" y="3885241"/>
              <a:ext cx="70023" cy="14913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8" name="Freeform 103"/>
            <p:cNvSpPr/>
            <p:nvPr/>
          </p:nvSpPr>
          <p:spPr bwMode="auto">
            <a:xfrm>
              <a:off x="8145720" y="3900154"/>
              <a:ext cx="72144" cy="21306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9" name="Freeform 104"/>
            <p:cNvSpPr/>
            <p:nvPr/>
          </p:nvSpPr>
          <p:spPr bwMode="auto">
            <a:xfrm>
              <a:off x="8141476" y="4072733"/>
              <a:ext cx="78510" cy="19175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0" name="Freeform 105"/>
            <p:cNvSpPr/>
            <p:nvPr/>
          </p:nvSpPr>
          <p:spPr bwMode="auto">
            <a:xfrm>
              <a:off x="8139355" y="4098300"/>
              <a:ext cx="80631" cy="23436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8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9" name="Freeform 107"/>
            <p:cNvSpPr>
              <a:spLocks noEditPoints="1"/>
            </p:cNvSpPr>
            <p:nvPr/>
          </p:nvSpPr>
          <p:spPr bwMode="auto">
            <a:xfrm>
              <a:off x="7893218" y="3755274"/>
              <a:ext cx="97606" cy="368593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A_图片 1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40000" contrast="-40000"/>
          </a:blip>
          <a:stretch>
            <a:fillRect/>
          </a:stretch>
        </p:blipFill>
        <p:spPr>
          <a:xfrm>
            <a:off x="1233889" y="1648598"/>
            <a:ext cx="4012590" cy="3338721"/>
          </a:xfrm>
          <a:prstGeom prst="rect">
            <a:avLst/>
          </a:prstGeom>
        </p:spPr>
      </p:pic>
      <p:sp>
        <p:nvSpPr>
          <p:cNvPr id="112" name="PA_文本框 19"/>
          <p:cNvSpPr txBox="1"/>
          <p:nvPr>
            <p:custDataLst>
              <p:tags r:id="rId3"/>
            </p:custDataLst>
          </p:nvPr>
        </p:nvSpPr>
        <p:spPr>
          <a:xfrm>
            <a:off x="5835596" y="1352896"/>
            <a:ext cx="2646878" cy="580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cs typeface="方正苏新诗柳楷简体-yolan" panose="02000000000000000000" pitchFamily="2" charset="-122"/>
                <a:sym typeface="Arial" panose="020B0604020202020204"/>
              </a:rPr>
              <a:t>小组工作内容介绍</a:t>
            </a:r>
            <a:endParaRPr lang="zh-CN" altLang="en-US" sz="2400" dirty="0">
              <a:cs typeface="方正苏新诗柳楷简体-yolan" panose="02000000000000000000" pitchFamily="2" charset="-122"/>
              <a:sym typeface="Arial" panose="020B0604020202020204"/>
            </a:endParaRPr>
          </a:p>
        </p:txBody>
      </p:sp>
      <p:sp>
        <p:nvSpPr>
          <p:cNvPr id="113" name="PA_文本框 45"/>
          <p:cNvSpPr txBox="1"/>
          <p:nvPr>
            <p:custDataLst>
              <p:tags r:id="rId4"/>
            </p:custDataLst>
          </p:nvPr>
        </p:nvSpPr>
        <p:spPr>
          <a:xfrm>
            <a:off x="5835596" y="1886819"/>
            <a:ext cx="5883824" cy="378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通过对过程内容生成算法的理论研究，以上学期的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Unity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引擎游戏项目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《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猪猪公寓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》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为基础，在游戏中实现游戏内容的动态生成。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《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猪猪公寓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》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是一款集冒险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RPG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为一体的探险游戏。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  <a:p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游戏过程生成关键在于提升游戏的复杂性、丰富性、多样性，游戏时能够降低重复性。重点在于游戏元素的动态随机生成。提前生成一个矩阵迷宫路径作为主体，再往上添加内容丰富游戏场景。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  <a:p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82804" y="32051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solidFill>
                  <a:schemeClr val="tx2">
                    <a:lumMod val="75000"/>
                  </a:schemeClr>
                </a:solidFill>
                <a:cs typeface="DFPShaoNvW5-GB" charset="-122"/>
                <a:sym typeface="Arial" panose="020B0604020202020204"/>
              </a:rPr>
              <a:t>项目背景</a:t>
            </a:r>
            <a:endParaRPr kumimoji="1" lang="zh-CN" altLang="en-US" sz="2400" dirty="0">
              <a:solidFill>
                <a:schemeClr val="tx2">
                  <a:lumMod val="75000"/>
                </a:schemeClr>
              </a:solidFill>
              <a:cs typeface="DFPShaoNvW5-GB" charset="-122"/>
              <a:sym typeface="Arial" panose="020B0604020202020204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543759" y="266849"/>
            <a:ext cx="636853" cy="393183"/>
            <a:chOff x="3610120" y="261689"/>
            <a:chExt cx="636853" cy="393183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09115">
              <a:off x="3830226" y="261689"/>
              <a:ext cx="416747" cy="246260"/>
            </a:xfrm>
            <a:prstGeom prst="rect">
              <a:avLst/>
            </a:prstGeom>
          </p:spPr>
        </p:pic>
        <p:sp>
          <p:nvSpPr>
            <p:cNvPr id="13" name="Freeform 249"/>
            <p:cNvSpPr>
              <a:spLocks noEditPoints="1"/>
            </p:cNvSpPr>
            <p:nvPr userDrawn="1"/>
          </p:nvSpPr>
          <p:spPr bwMode="auto">
            <a:xfrm rot="2431720" flipH="1">
              <a:off x="3610120" y="366070"/>
              <a:ext cx="211706" cy="288802"/>
            </a:xfrm>
            <a:custGeom>
              <a:avLst/>
              <a:gdLst>
                <a:gd name="T0" fmla="*/ 82 w 239"/>
                <a:gd name="T1" fmla="*/ 301 h 301"/>
                <a:gd name="T2" fmla="*/ 64 w 239"/>
                <a:gd name="T3" fmla="*/ 298 h 301"/>
                <a:gd name="T4" fmla="*/ 8 w 239"/>
                <a:gd name="T5" fmla="*/ 212 h 301"/>
                <a:gd name="T6" fmla="*/ 100 w 239"/>
                <a:gd name="T7" fmla="*/ 162 h 301"/>
                <a:gd name="T8" fmla="*/ 153 w 239"/>
                <a:gd name="T9" fmla="*/ 182 h 301"/>
                <a:gd name="T10" fmla="*/ 44 w 239"/>
                <a:gd name="T11" fmla="*/ 17 h 301"/>
                <a:gd name="T12" fmla="*/ 53 w 239"/>
                <a:gd name="T13" fmla="*/ 47 h 301"/>
                <a:gd name="T14" fmla="*/ 51 w 239"/>
                <a:gd name="T15" fmla="*/ 52 h 301"/>
                <a:gd name="T16" fmla="*/ 46 w 239"/>
                <a:gd name="T17" fmla="*/ 50 h 301"/>
                <a:gd name="T18" fmla="*/ 34 w 239"/>
                <a:gd name="T19" fmla="*/ 11 h 301"/>
                <a:gd name="T20" fmla="*/ 33 w 239"/>
                <a:gd name="T21" fmla="*/ 8 h 301"/>
                <a:gd name="T22" fmla="*/ 34 w 239"/>
                <a:gd name="T23" fmla="*/ 3 h 301"/>
                <a:gd name="T24" fmla="*/ 36 w 239"/>
                <a:gd name="T25" fmla="*/ 3 h 301"/>
                <a:gd name="T26" fmla="*/ 44 w 239"/>
                <a:gd name="T27" fmla="*/ 0 h 301"/>
                <a:gd name="T28" fmla="*/ 81 w 239"/>
                <a:gd name="T29" fmla="*/ 6 h 301"/>
                <a:gd name="T30" fmla="*/ 80 w 239"/>
                <a:gd name="T31" fmla="*/ 14 h 301"/>
                <a:gd name="T32" fmla="*/ 47 w 239"/>
                <a:gd name="T33" fmla="*/ 9 h 301"/>
                <a:gd name="T34" fmla="*/ 161 w 239"/>
                <a:gd name="T35" fmla="*/ 187 h 301"/>
                <a:gd name="T36" fmla="*/ 239 w 239"/>
                <a:gd name="T37" fmla="*/ 288 h 301"/>
                <a:gd name="T38" fmla="*/ 236 w 239"/>
                <a:gd name="T39" fmla="*/ 293 h 301"/>
                <a:gd name="T40" fmla="*/ 231 w 239"/>
                <a:gd name="T41" fmla="*/ 291 h 301"/>
                <a:gd name="T42" fmla="*/ 161 w 239"/>
                <a:gd name="T43" fmla="*/ 197 h 301"/>
                <a:gd name="T44" fmla="*/ 149 w 239"/>
                <a:gd name="T45" fmla="*/ 252 h 301"/>
                <a:gd name="T46" fmla="*/ 82 w 239"/>
                <a:gd name="T47" fmla="*/ 301 h 301"/>
                <a:gd name="T48" fmla="*/ 79 w 239"/>
                <a:gd name="T49" fmla="*/ 168 h 301"/>
                <a:gd name="T50" fmla="*/ 16 w 239"/>
                <a:gd name="T51" fmla="*/ 214 h 301"/>
                <a:gd name="T52" fmla="*/ 66 w 239"/>
                <a:gd name="T53" fmla="*/ 291 h 301"/>
                <a:gd name="T54" fmla="*/ 141 w 239"/>
                <a:gd name="T55" fmla="*/ 249 h 301"/>
                <a:gd name="T56" fmla="*/ 153 w 239"/>
                <a:gd name="T57" fmla="*/ 191 h 301"/>
                <a:gd name="T58" fmla="*/ 99 w 239"/>
                <a:gd name="T59" fmla="*/ 170 h 301"/>
                <a:gd name="T60" fmla="*/ 79 w 239"/>
                <a:gd name="T61" fmla="*/ 168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9" h="301">
                  <a:moveTo>
                    <a:pt x="82" y="301"/>
                  </a:moveTo>
                  <a:cubicBezTo>
                    <a:pt x="76" y="301"/>
                    <a:pt x="70" y="300"/>
                    <a:pt x="64" y="298"/>
                  </a:cubicBezTo>
                  <a:cubicBezTo>
                    <a:pt x="17" y="285"/>
                    <a:pt x="0" y="245"/>
                    <a:pt x="8" y="212"/>
                  </a:cubicBezTo>
                  <a:cubicBezTo>
                    <a:pt x="15" y="180"/>
                    <a:pt x="47" y="152"/>
                    <a:pt x="100" y="162"/>
                  </a:cubicBezTo>
                  <a:cubicBezTo>
                    <a:pt x="120" y="165"/>
                    <a:pt x="137" y="173"/>
                    <a:pt x="153" y="182"/>
                  </a:cubicBezTo>
                  <a:cubicBezTo>
                    <a:pt x="148" y="130"/>
                    <a:pt x="116" y="69"/>
                    <a:pt x="44" y="1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4" y="49"/>
                    <a:pt x="53" y="51"/>
                    <a:pt x="51" y="52"/>
                  </a:cubicBezTo>
                  <a:cubicBezTo>
                    <a:pt x="49" y="53"/>
                    <a:pt x="46" y="52"/>
                    <a:pt x="46" y="50"/>
                  </a:cubicBezTo>
                  <a:cubicBezTo>
                    <a:pt x="41" y="41"/>
                    <a:pt x="33" y="22"/>
                    <a:pt x="34" y="1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6"/>
                    <a:pt x="33" y="4"/>
                    <a:pt x="34" y="3"/>
                  </a:cubicBezTo>
                  <a:cubicBezTo>
                    <a:pt x="35" y="3"/>
                    <a:pt x="35" y="3"/>
                    <a:pt x="36" y="3"/>
                  </a:cubicBezTo>
                  <a:cubicBezTo>
                    <a:pt x="37" y="1"/>
                    <a:pt x="40" y="0"/>
                    <a:pt x="44" y="0"/>
                  </a:cubicBezTo>
                  <a:cubicBezTo>
                    <a:pt x="59" y="3"/>
                    <a:pt x="81" y="6"/>
                    <a:pt x="81" y="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62" y="11"/>
                    <a:pt x="47" y="9"/>
                  </a:cubicBezTo>
                  <a:cubicBezTo>
                    <a:pt x="125" y="66"/>
                    <a:pt x="158" y="131"/>
                    <a:pt x="161" y="187"/>
                  </a:cubicBezTo>
                  <a:cubicBezTo>
                    <a:pt x="217" y="225"/>
                    <a:pt x="238" y="287"/>
                    <a:pt x="239" y="288"/>
                  </a:cubicBezTo>
                  <a:cubicBezTo>
                    <a:pt x="239" y="290"/>
                    <a:pt x="238" y="293"/>
                    <a:pt x="236" y="293"/>
                  </a:cubicBezTo>
                  <a:cubicBezTo>
                    <a:pt x="234" y="294"/>
                    <a:pt x="232" y="293"/>
                    <a:pt x="231" y="291"/>
                  </a:cubicBezTo>
                  <a:cubicBezTo>
                    <a:pt x="231" y="290"/>
                    <a:pt x="211" y="233"/>
                    <a:pt x="161" y="197"/>
                  </a:cubicBezTo>
                  <a:cubicBezTo>
                    <a:pt x="161" y="217"/>
                    <a:pt x="156" y="236"/>
                    <a:pt x="149" y="252"/>
                  </a:cubicBezTo>
                  <a:cubicBezTo>
                    <a:pt x="134" y="283"/>
                    <a:pt x="109" y="301"/>
                    <a:pt x="82" y="301"/>
                  </a:cubicBezTo>
                  <a:close/>
                  <a:moveTo>
                    <a:pt x="79" y="168"/>
                  </a:moveTo>
                  <a:cubicBezTo>
                    <a:pt x="43" y="168"/>
                    <a:pt x="21" y="189"/>
                    <a:pt x="16" y="214"/>
                  </a:cubicBezTo>
                  <a:cubicBezTo>
                    <a:pt x="9" y="243"/>
                    <a:pt x="24" y="279"/>
                    <a:pt x="66" y="291"/>
                  </a:cubicBezTo>
                  <a:cubicBezTo>
                    <a:pt x="96" y="299"/>
                    <a:pt x="125" y="283"/>
                    <a:pt x="141" y="249"/>
                  </a:cubicBezTo>
                  <a:cubicBezTo>
                    <a:pt x="149" y="232"/>
                    <a:pt x="154" y="212"/>
                    <a:pt x="153" y="191"/>
                  </a:cubicBezTo>
                  <a:cubicBezTo>
                    <a:pt x="138" y="181"/>
                    <a:pt x="120" y="174"/>
                    <a:pt x="99" y="170"/>
                  </a:cubicBezTo>
                  <a:cubicBezTo>
                    <a:pt x="92" y="168"/>
                    <a:pt x="85" y="168"/>
                    <a:pt x="79" y="1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PA_chenying0907 3"/>
          <p:cNvGrpSpPr/>
          <p:nvPr>
            <p:custDataLst>
              <p:tags r:id="rId1"/>
            </p:custDataLst>
          </p:nvPr>
        </p:nvGrpSpPr>
        <p:grpSpPr>
          <a:xfrm rot="20908391">
            <a:off x="1180095" y="3926044"/>
            <a:ext cx="3565131" cy="2697603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322" name="chenying0907 5"/>
            <p:cNvSpPr/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23" name="chenying0907 6"/>
            <p:cNvSpPr/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24" name="chenying0907 7"/>
            <p:cNvSpPr/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25" name="chenying0907 8"/>
            <p:cNvSpPr/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26" name="chenying0907 9"/>
            <p:cNvSpPr/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27" name="chenying0907 10"/>
            <p:cNvSpPr/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28" name="chenying0907 11"/>
            <p:cNvSpPr/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grpSp>
          <p:nvGrpSpPr>
            <p:cNvPr id="329" name="chenying0907 328"/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330" name="chenying0907 12"/>
              <p:cNvSpPr/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31" name="chenying0907 13"/>
              <p:cNvSpPr/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32" name="chenying0907 14"/>
              <p:cNvSpPr/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33" name="chenying0907 15"/>
              <p:cNvSpPr/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34" name="chenying0907 16"/>
              <p:cNvSpPr/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35" name="chenying0907 17"/>
              <p:cNvSpPr/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36" name="chenying0907 18"/>
              <p:cNvSpPr/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37" name="chenying0907 19"/>
              <p:cNvSpPr/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38" name="chenying0907 20"/>
              <p:cNvSpPr/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39" name="chenying0907 21"/>
              <p:cNvSpPr/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40" name="chenying0907 22"/>
              <p:cNvSpPr/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41" name="chenying0907 23"/>
              <p:cNvSpPr/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42" name="chenying0907 24"/>
              <p:cNvSpPr/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43" name="chenying0907 25"/>
              <p:cNvSpPr/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44" name="chenying0907 26"/>
              <p:cNvSpPr/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45" name="chenying0907 27"/>
              <p:cNvSpPr/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46" name="chenying0907 28"/>
              <p:cNvSpPr/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47" name="chenying0907 29"/>
              <p:cNvSpPr/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48" name="chenying0907 30"/>
              <p:cNvSpPr/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49" name="chenying0907 31"/>
              <p:cNvSpPr/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50" name="chenying0907 32"/>
              <p:cNvSpPr/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51" name="chenying0907 33"/>
              <p:cNvSpPr/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52" name="chenying0907 34"/>
              <p:cNvSpPr/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53" name="chenying0907 35"/>
              <p:cNvSpPr/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54" name="chenying0907 36"/>
              <p:cNvSpPr/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55" name="chenying0907 37"/>
              <p:cNvSpPr/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56" name="chenying0907 38"/>
              <p:cNvSpPr/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57" name="chenying0907 39"/>
              <p:cNvSpPr/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58" name="chenying0907 40"/>
              <p:cNvSpPr/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59" name="chenying0907 41"/>
              <p:cNvSpPr/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60" name="chenying0907 42"/>
              <p:cNvSpPr/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61" name="chenying0907 43"/>
              <p:cNvSpPr/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62" name="chenying0907 44"/>
              <p:cNvSpPr/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63" name="chenying0907 45"/>
              <p:cNvSpPr/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64" name="chenying0907 46"/>
              <p:cNvSpPr/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65" name="chenying0907 47"/>
              <p:cNvSpPr/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66" name="chenying0907 48"/>
              <p:cNvSpPr/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67" name="chenying0907 49"/>
              <p:cNvSpPr/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68" name="chenying0907 50"/>
              <p:cNvSpPr/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69" name="chenying0907 51"/>
              <p:cNvSpPr/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70" name="chenying0907 52"/>
              <p:cNvSpPr/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71" name="chenying0907 53"/>
              <p:cNvSpPr/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72" name="chenying0907 54"/>
              <p:cNvSpPr/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73" name="chenying0907 55"/>
              <p:cNvSpPr/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74" name="chenying0907 56"/>
              <p:cNvSpPr/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75" name="chenying0907 57"/>
              <p:cNvSpPr/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76" name="chenying0907 58"/>
              <p:cNvSpPr/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77" name="chenying0907 59"/>
              <p:cNvSpPr/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78" name="chenying0907 60"/>
              <p:cNvSpPr/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79" name="chenying0907 61"/>
              <p:cNvSpPr/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80" name="chenying0907 62"/>
              <p:cNvSpPr/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81" name="chenying0907 63"/>
              <p:cNvSpPr/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82" name="chenying0907 64"/>
              <p:cNvSpPr/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83" name="chenying0907 65"/>
              <p:cNvSpPr/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84" name="chenying0907 66"/>
              <p:cNvSpPr/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85" name="chenying0907 67"/>
              <p:cNvSpPr/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86" name="chenying0907 68"/>
              <p:cNvSpPr/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87" name="chenying0907 69"/>
              <p:cNvSpPr/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88" name="chenying0907 70"/>
              <p:cNvSpPr/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89" name="chenying0907 71"/>
              <p:cNvSpPr/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90" name="chenying0907 72"/>
              <p:cNvSpPr/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91" name="chenying0907 73"/>
              <p:cNvSpPr/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92" name="chenying0907 74"/>
              <p:cNvSpPr/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93" name="chenying0907 75"/>
              <p:cNvSpPr/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94" name="chenying0907 76"/>
              <p:cNvSpPr/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95" name="chenying0907 77"/>
              <p:cNvSpPr/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96" name="chenying0907 78"/>
              <p:cNvSpPr/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97" name="chenying0907 79"/>
              <p:cNvSpPr/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98" name="chenying0907 80"/>
              <p:cNvSpPr/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99" name="chenying0907 81"/>
              <p:cNvSpPr/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400" name="chenying0907 82"/>
              <p:cNvSpPr/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401" name="chenying0907 83"/>
              <p:cNvSpPr/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402" name="chenying0907 84"/>
              <p:cNvSpPr/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403" name="chenying0907 85"/>
              <p:cNvSpPr/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404" name="chenying0907 86"/>
              <p:cNvSpPr/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405" name="chenying0907 87"/>
              <p:cNvSpPr/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406" name="chenying0907 88"/>
              <p:cNvSpPr/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407" name="chenying0907 89"/>
              <p:cNvSpPr/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408" name="chenying0907 90"/>
              <p:cNvSpPr/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409" name="chenying0907 91"/>
              <p:cNvSpPr/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410" name="chenying0907 92"/>
              <p:cNvSpPr/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</p:grpSp>
      </p:grpSp>
      <p:grpSp>
        <p:nvGrpSpPr>
          <p:cNvPr id="5" name="PA_chenying0907 4"/>
          <p:cNvGrpSpPr/>
          <p:nvPr>
            <p:custDataLst>
              <p:tags r:id="rId2"/>
            </p:custDataLst>
          </p:nvPr>
        </p:nvGrpSpPr>
        <p:grpSpPr>
          <a:xfrm>
            <a:off x="1663275" y="1192867"/>
            <a:ext cx="3460136" cy="2773398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233" name="chenying0907 5"/>
            <p:cNvSpPr/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34" name="chenying0907 6"/>
            <p:cNvSpPr/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35" name="chenying0907 7"/>
            <p:cNvSpPr/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36" name="chenying0907 8"/>
            <p:cNvSpPr/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37" name="chenying0907 9"/>
            <p:cNvSpPr/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38" name="chenying0907 10"/>
            <p:cNvSpPr/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39" name="chenying0907 11"/>
            <p:cNvSpPr/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grpSp>
          <p:nvGrpSpPr>
            <p:cNvPr id="240" name="chenying0907 239"/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241" name="chenying0907 12"/>
              <p:cNvSpPr/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42" name="chenying0907 13"/>
              <p:cNvSpPr/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43" name="chenying0907 14"/>
              <p:cNvSpPr/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44" name="chenying0907 15"/>
              <p:cNvSpPr/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45" name="chenying0907 16"/>
              <p:cNvSpPr/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46" name="chenying0907 17"/>
              <p:cNvSpPr/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47" name="chenying0907 18"/>
              <p:cNvSpPr/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48" name="chenying0907 19"/>
              <p:cNvSpPr/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49" name="chenying0907 20"/>
              <p:cNvSpPr/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50" name="chenying0907 21"/>
              <p:cNvSpPr/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51" name="chenying0907 22"/>
              <p:cNvSpPr/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52" name="chenying0907 23"/>
              <p:cNvSpPr/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53" name="chenying0907 24"/>
              <p:cNvSpPr/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54" name="chenying0907 25"/>
              <p:cNvSpPr/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55" name="chenying0907 26"/>
              <p:cNvSpPr/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56" name="chenying0907 27"/>
              <p:cNvSpPr/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57" name="chenying0907 28"/>
              <p:cNvSpPr/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58" name="chenying0907 29"/>
              <p:cNvSpPr/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59" name="chenying0907 30"/>
              <p:cNvSpPr/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60" name="chenying0907 31"/>
              <p:cNvSpPr/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61" name="chenying0907 32"/>
              <p:cNvSpPr/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62" name="chenying0907 33"/>
              <p:cNvSpPr/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63" name="chenying0907 34"/>
              <p:cNvSpPr/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64" name="chenying0907 35"/>
              <p:cNvSpPr/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65" name="chenying0907 36"/>
              <p:cNvSpPr/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66" name="chenying0907 37"/>
              <p:cNvSpPr/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67" name="chenying0907 38"/>
              <p:cNvSpPr/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68" name="chenying0907 39"/>
              <p:cNvSpPr/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69" name="chenying0907 40"/>
              <p:cNvSpPr/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70" name="chenying0907 41"/>
              <p:cNvSpPr/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71" name="chenying0907 42"/>
              <p:cNvSpPr/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72" name="chenying0907 43"/>
              <p:cNvSpPr/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73" name="chenying0907 44"/>
              <p:cNvSpPr/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74" name="chenying0907 45"/>
              <p:cNvSpPr/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75" name="chenying0907 46"/>
              <p:cNvSpPr/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76" name="chenying0907 47"/>
              <p:cNvSpPr/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77" name="chenying0907 48"/>
              <p:cNvSpPr/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78" name="chenying0907 49"/>
              <p:cNvSpPr/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79" name="chenying0907 50"/>
              <p:cNvSpPr/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80" name="chenying0907 51"/>
              <p:cNvSpPr/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81" name="chenying0907 52"/>
              <p:cNvSpPr/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82" name="chenying0907 53"/>
              <p:cNvSpPr/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83" name="chenying0907 54"/>
              <p:cNvSpPr/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84" name="chenying0907 55"/>
              <p:cNvSpPr/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85" name="chenying0907 56"/>
              <p:cNvSpPr/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86" name="chenying0907 57"/>
              <p:cNvSpPr/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87" name="chenying0907 58"/>
              <p:cNvSpPr/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88" name="chenying0907 59"/>
              <p:cNvSpPr/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89" name="chenying0907 60"/>
              <p:cNvSpPr/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90" name="chenying0907 61"/>
              <p:cNvSpPr/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91" name="chenying0907 62"/>
              <p:cNvSpPr/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92" name="chenying0907 63"/>
              <p:cNvSpPr/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93" name="chenying0907 64"/>
              <p:cNvSpPr/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94" name="chenying0907 65"/>
              <p:cNvSpPr/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95" name="chenying0907 66"/>
              <p:cNvSpPr/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96" name="chenying0907 67"/>
              <p:cNvSpPr/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97" name="chenying0907 68"/>
              <p:cNvSpPr/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98" name="chenying0907 69"/>
              <p:cNvSpPr/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99" name="chenying0907 70"/>
              <p:cNvSpPr/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00" name="chenying0907 71"/>
              <p:cNvSpPr/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01" name="chenying0907 72"/>
              <p:cNvSpPr/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02" name="chenying0907 73"/>
              <p:cNvSpPr/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03" name="chenying0907 74"/>
              <p:cNvSpPr/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04" name="chenying0907 75"/>
              <p:cNvSpPr/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05" name="chenying0907 76"/>
              <p:cNvSpPr/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06" name="chenying0907 77"/>
              <p:cNvSpPr/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07" name="chenying0907 78"/>
              <p:cNvSpPr/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08" name="chenying0907 79"/>
              <p:cNvSpPr/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09" name="chenying0907 80"/>
              <p:cNvSpPr/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10" name="chenying0907 81"/>
              <p:cNvSpPr/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11" name="chenying0907 82"/>
              <p:cNvSpPr/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12" name="chenying0907 83"/>
              <p:cNvSpPr/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13" name="chenying0907 84"/>
              <p:cNvSpPr/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14" name="chenying0907 85"/>
              <p:cNvSpPr/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15" name="chenying0907 86"/>
              <p:cNvSpPr/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16" name="chenying0907 87"/>
              <p:cNvSpPr/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17" name="chenying0907 88"/>
              <p:cNvSpPr/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18" name="chenying0907 89"/>
              <p:cNvSpPr/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19" name="chenying0907 90"/>
              <p:cNvSpPr/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20" name="chenying0907 91"/>
              <p:cNvSpPr/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321" name="chenying0907 92"/>
              <p:cNvSpPr/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</p:grpSp>
      </p:grpSp>
      <p:grpSp>
        <p:nvGrpSpPr>
          <p:cNvPr id="6" name="PA_chenying0907 5"/>
          <p:cNvGrpSpPr/>
          <p:nvPr>
            <p:custDataLst>
              <p:tags r:id="rId3"/>
            </p:custDataLst>
          </p:nvPr>
        </p:nvGrpSpPr>
        <p:grpSpPr>
          <a:xfrm flipH="1">
            <a:off x="7315308" y="1192867"/>
            <a:ext cx="3091071" cy="2580518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144" name="chenying0907 5"/>
            <p:cNvSpPr/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145" name="chenying0907 6"/>
            <p:cNvSpPr/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146" name="chenying0907 7"/>
            <p:cNvSpPr/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147" name="chenying0907 8"/>
            <p:cNvSpPr/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148" name="chenying0907 9"/>
            <p:cNvSpPr/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149" name="chenying0907 10"/>
            <p:cNvSpPr/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150" name="chenying0907 11"/>
            <p:cNvSpPr/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grpSp>
          <p:nvGrpSpPr>
            <p:cNvPr id="151" name="chenying0907 150"/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152" name="chenying0907 12"/>
              <p:cNvSpPr/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53" name="chenying0907 13"/>
              <p:cNvSpPr/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54" name="chenying0907 14"/>
              <p:cNvSpPr/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55" name="chenying0907 15"/>
              <p:cNvSpPr/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56" name="chenying0907 16"/>
              <p:cNvSpPr/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57" name="chenying0907 17"/>
              <p:cNvSpPr/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58" name="chenying0907 18"/>
              <p:cNvSpPr/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59" name="chenying0907 19"/>
              <p:cNvSpPr/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60" name="chenying0907 20"/>
              <p:cNvSpPr/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61" name="chenying0907 21"/>
              <p:cNvSpPr/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62" name="chenying0907 22"/>
              <p:cNvSpPr/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63" name="chenying0907 23"/>
              <p:cNvSpPr/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64" name="chenying0907 24"/>
              <p:cNvSpPr/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65" name="chenying0907 25"/>
              <p:cNvSpPr/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66" name="chenying0907 26"/>
              <p:cNvSpPr/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67" name="chenying0907 27"/>
              <p:cNvSpPr/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68" name="chenying0907 28"/>
              <p:cNvSpPr/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69" name="chenying0907 29"/>
              <p:cNvSpPr/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70" name="chenying0907 30"/>
              <p:cNvSpPr/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71" name="chenying0907 31"/>
              <p:cNvSpPr/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72" name="chenying0907 32"/>
              <p:cNvSpPr/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73" name="chenying0907 33"/>
              <p:cNvSpPr/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74" name="chenying0907 34"/>
              <p:cNvSpPr/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75" name="chenying0907 35"/>
              <p:cNvSpPr/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76" name="chenying0907 36"/>
              <p:cNvSpPr/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77" name="chenying0907 37"/>
              <p:cNvSpPr/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78" name="chenying0907 38"/>
              <p:cNvSpPr/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79" name="chenying0907 39"/>
              <p:cNvSpPr/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80" name="chenying0907 40"/>
              <p:cNvSpPr/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81" name="chenying0907 41"/>
              <p:cNvSpPr/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82" name="chenying0907 42"/>
              <p:cNvSpPr/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83" name="chenying0907 43"/>
              <p:cNvSpPr/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84" name="chenying0907 44"/>
              <p:cNvSpPr/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85" name="chenying0907 45"/>
              <p:cNvSpPr/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86" name="chenying0907 46"/>
              <p:cNvSpPr/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87" name="chenying0907 47"/>
              <p:cNvSpPr/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88" name="chenying0907 48"/>
              <p:cNvSpPr/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89" name="chenying0907 49"/>
              <p:cNvSpPr/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90" name="chenying0907 50"/>
              <p:cNvSpPr/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91" name="chenying0907 51"/>
              <p:cNvSpPr/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92" name="chenying0907 52"/>
              <p:cNvSpPr/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93" name="chenying0907 53"/>
              <p:cNvSpPr/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94" name="chenying0907 54"/>
              <p:cNvSpPr/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95" name="chenying0907 55"/>
              <p:cNvSpPr/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96" name="chenying0907 56"/>
              <p:cNvSpPr/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97" name="chenying0907 57"/>
              <p:cNvSpPr/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98" name="chenying0907 58"/>
              <p:cNvSpPr/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99" name="chenying0907 59"/>
              <p:cNvSpPr/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00" name="chenying0907 60"/>
              <p:cNvSpPr/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01" name="chenying0907 61"/>
              <p:cNvSpPr/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02" name="chenying0907 62"/>
              <p:cNvSpPr/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03" name="chenying0907 63"/>
              <p:cNvSpPr/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04" name="chenying0907 64"/>
              <p:cNvSpPr/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05" name="chenying0907 65"/>
              <p:cNvSpPr/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06" name="chenying0907 66"/>
              <p:cNvSpPr/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07" name="chenying0907 67"/>
              <p:cNvSpPr/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08" name="chenying0907 68"/>
              <p:cNvSpPr/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09" name="chenying0907 69"/>
              <p:cNvSpPr/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10" name="chenying0907 70"/>
              <p:cNvSpPr/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11" name="chenying0907 71"/>
              <p:cNvSpPr/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12" name="chenying0907 72"/>
              <p:cNvSpPr/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13" name="chenying0907 73"/>
              <p:cNvSpPr/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14" name="chenying0907 74"/>
              <p:cNvSpPr/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15" name="chenying0907 75"/>
              <p:cNvSpPr/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16" name="chenying0907 76"/>
              <p:cNvSpPr/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17" name="chenying0907 77"/>
              <p:cNvSpPr/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18" name="chenying0907 78"/>
              <p:cNvSpPr/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19" name="chenying0907 79"/>
              <p:cNvSpPr/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20" name="chenying0907 80"/>
              <p:cNvSpPr/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21" name="chenying0907 81"/>
              <p:cNvSpPr/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22" name="chenying0907 82"/>
              <p:cNvSpPr/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23" name="chenying0907 83"/>
              <p:cNvSpPr/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24" name="chenying0907 84"/>
              <p:cNvSpPr/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25" name="chenying0907 85"/>
              <p:cNvSpPr/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26" name="chenying0907 86"/>
              <p:cNvSpPr/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27" name="chenying0907 87"/>
              <p:cNvSpPr/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28" name="chenying0907 88"/>
              <p:cNvSpPr/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29" name="chenying0907 89"/>
              <p:cNvSpPr/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30" name="chenying0907 90"/>
              <p:cNvSpPr/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31" name="chenying0907 91"/>
              <p:cNvSpPr/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32" name="chenying0907 92"/>
              <p:cNvSpPr/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</p:grpSp>
      </p:grpSp>
      <p:grpSp>
        <p:nvGrpSpPr>
          <p:cNvPr id="7" name="PA_chenying0907 6"/>
          <p:cNvGrpSpPr/>
          <p:nvPr>
            <p:custDataLst>
              <p:tags r:id="rId4"/>
            </p:custDataLst>
          </p:nvPr>
        </p:nvGrpSpPr>
        <p:grpSpPr>
          <a:xfrm rot="626096" flipH="1">
            <a:off x="7827591" y="3820586"/>
            <a:ext cx="3063118" cy="2252434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55" name="chenying0907 5"/>
            <p:cNvSpPr/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56" name="chenying0907 6"/>
            <p:cNvSpPr/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57" name="chenying0907 7"/>
            <p:cNvSpPr/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58" name="chenying0907 8"/>
            <p:cNvSpPr/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59" name="chenying0907 9"/>
            <p:cNvSpPr/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60" name="chenying0907 10"/>
            <p:cNvSpPr/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61" name="chenying0907 11"/>
            <p:cNvSpPr/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32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grpSp>
          <p:nvGrpSpPr>
            <p:cNvPr id="62" name="chenying0907 61"/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63" name="chenying0907 12"/>
              <p:cNvSpPr/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64" name="chenying0907 13"/>
              <p:cNvSpPr/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65" name="chenying0907 14"/>
              <p:cNvSpPr/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66" name="chenying0907 15"/>
              <p:cNvSpPr/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67" name="chenying0907 16"/>
              <p:cNvSpPr/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68" name="chenying0907 17"/>
              <p:cNvSpPr/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69" name="chenying0907 18"/>
              <p:cNvSpPr/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70" name="chenying0907 19"/>
              <p:cNvSpPr/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71" name="chenying0907 20"/>
              <p:cNvSpPr/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72" name="chenying0907 21"/>
              <p:cNvSpPr/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73" name="chenying0907 22"/>
              <p:cNvSpPr/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74" name="chenying0907 23"/>
              <p:cNvSpPr/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75" name="chenying0907 24"/>
              <p:cNvSpPr/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76" name="chenying0907 25"/>
              <p:cNvSpPr/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77" name="chenying0907 26"/>
              <p:cNvSpPr/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78" name="chenying0907 27"/>
              <p:cNvSpPr/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79" name="chenying0907 28"/>
              <p:cNvSpPr/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80" name="chenying0907 29"/>
              <p:cNvSpPr/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81" name="chenying0907 30"/>
              <p:cNvSpPr/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82" name="chenying0907 31"/>
              <p:cNvSpPr/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83" name="chenying0907 32"/>
              <p:cNvSpPr/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84" name="chenying0907 33"/>
              <p:cNvSpPr/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85" name="chenying0907 34"/>
              <p:cNvSpPr/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86" name="chenying0907 35"/>
              <p:cNvSpPr/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87" name="chenying0907 36"/>
              <p:cNvSpPr/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88" name="chenying0907 37"/>
              <p:cNvSpPr/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89" name="chenying0907 38"/>
              <p:cNvSpPr/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90" name="chenying0907 39"/>
              <p:cNvSpPr/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91" name="chenying0907 40"/>
              <p:cNvSpPr/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92" name="chenying0907 41"/>
              <p:cNvSpPr/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93" name="chenying0907 42"/>
              <p:cNvSpPr/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94" name="chenying0907 43"/>
              <p:cNvSpPr/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95" name="chenying0907 44"/>
              <p:cNvSpPr/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96" name="chenying0907 45"/>
              <p:cNvSpPr/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97" name="chenying0907 46"/>
              <p:cNvSpPr/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98" name="chenying0907 47"/>
              <p:cNvSpPr/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99" name="chenying0907 48"/>
              <p:cNvSpPr/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00" name="chenying0907 49"/>
              <p:cNvSpPr/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01" name="chenying0907 50"/>
              <p:cNvSpPr/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02" name="chenying0907 51"/>
              <p:cNvSpPr/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03" name="chenying0907 52"/>
              <p:cNvSpPr/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04" name="chenying0907 53"/>
              <p:cNvSpPr/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05" name="chenying0907 54"/>
              <p:cNvSpPr/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06" name="chenying0907 55"/>
              <p:cNvSpPr/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07" name="chenying0907 56"/>
              <p:cNvSpPr/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08" name="chenying0907 57"/>
              <p:cNvSpPr/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09" name="chenying0907 58"/>
              <p:cNvSpPr/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10" name="chenying0907 59"/>
              <p:cNvSpPr/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11" name="chenying0907 60"/>
              <p:cNvSpPr/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12" name="chenying0907 61"/>
              <p:cNvSpPr/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13" name="chenying0907 62"/>
              <p:cNvSpPr/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14" name="chenying0907 63"/>
              <p:cNvSpPr/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15" name="chenying0907 64"/>
              <p:cNvSpPr/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16" name="chenying0907 65"/>
              <p:cNvSpPr/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17" name="chenying0907 66"/>
              <p:cNvSpPr/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18" name="chenying0907 67"/>
              <p:cNvSpPr/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19" name="chenying0907 68"/>
              <p:cNvSpPr/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20" name="chenying0907 69"/>
              <p:cNvSpPr/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21" name="chenying0907 70"/>
              <p:cNvSpPr/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22" name="chenying0907 71"/>
              <p:cNvSpPr/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23" name="chenying0907 72"/>
              <p:cNvSpPr/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24" name="chenying0907 73"/>
              <p:cNvSpPr/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25" name="chenying0907 74"/>
              <p:cNvSpPr/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26" name="chenying0907 75"/>
              <p:cNvSpPr/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27" name="chenying0907 76"/>
              <p:cNvSpPr/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28" name="chenying0907 77"/>
              <p:cNvSpPr/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29" name="chenying0907 78"/>
              <p:cNvSpPr/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30" name="chenying0907 79"/>
              <p:cNvSpPr/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31" name="chenying0907 80"/>
              <p:cNvSpPr/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32" name="chenying0907 81"/>
              <p:cNvSpPr/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33" name="chenying0907 82"/>
              <p:cNvSpPr/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34" name="chenying0907 83"/>
              <p:cNvSpPr/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35" name="chenying0907 84"/>
              <p:cNvSpPr/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36" name="chenying0907 85"/>
              <p:cNvSpPr/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37" name="chenying0907 86"/>
              <p:cNvSpPr/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38" name="chenying0907 87"/>
              <p:cNvSpPr/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39" name="chenying0907 88"/>
              <p:cNvSpPr/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40" name="chenying0907 89"/>
              <p:cNvSpPr/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41" name="chenying0907 90"/>
              <p:cNvSpPr/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42" name="chenying0907 91"/>
              <p:cNvSpPr/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43" name="chenying0907 92"/>
              <p:cNvSpPr/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3200"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</p:grpSp>
      </p:grpSp>
      <p:sp>
        <p:nvSpPr>
          <p:cNvPr id="2" name="PA_矩形 1"/>
          <p:cNvSpPr/>
          <p:nvPr>
            <p:custDataLst>
              <p:tags r:id="rId5"/>
            </p:custDataLst>
          </p:nvPr>
        </p:nvSpPr>
        <p:spPr>
          <a:xfrm>
            <a:off x="2351988" y="1492364"/>
            <a:ext cx="2242207" cy="1902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龙锴</a:t>
            </a:r>
            <a:r>
              <a:rPr lang="en-US" altLang="zh-CN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:</a:t>
            </a:r>
            <a:endParaRPr lang="en-US" altLang="zh-CN" sz="1335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项目</a:t>
            </a: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sym typeface="Arial" panose="020B0604020202020204"/>
              </a:rPr>
              <a:t>经理，游戏设计</a:t>
            </a:r>
            <a:endParaRPr lang="en-US" altLang="zh-CN" sz="1335" dirty="0">
              <a:solidFill>
                <a:schemeClr val="tx1">
                  <a:lumMod val="75000"/>
                  <a:lumOff val="25000"/>
                </a:schemeClr>
              </a:solidFill>
              <a:sym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zh-CN" altLang="en-US" sz="1335" dirty="0">
                <a:sym typeface="Arial" panose="020B0604020202020204"/>
              </a:rPr>
              <a:t>负责将游戏策划书游戏化，撰写游戏设计说明书，包括游戏系统设计、战斗系统、关卡设计、道具设计等</a:t>
            </a:r>
            <a:endParaRPr lang="zh-CN" altLang="en-US" sz="1335" dirty="0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471" name="PA_矩形 470"/>
          <p:cNvSpPr/>
          <p:nvPr>
            <p:custDataLst>
              <p:tags r:id="rId6"/>
            </p:custDataLst>
          </p:nvPr>
        </p:nvSpPr>
        <p:spPr>
          <a:xfrm>
            <a:off x="8011932" y="1396048"/>
            <a:ext cx="1911628" cy="1902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 窦义通：</a:t>
            </a:r>
            <a:endParaRPr lang="en-US" altLang="zh-CN" sz="1335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美工设计，程序员</a:t>
            </a:r>
            <a:endParaRPr lang="en-US" altLang="zh-CN" sz="1335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zh-CN" altLang="en-US" sz="1335" dirty="0">
                <a:sym typeface="Arial" panose="020B0604020202020204"/>
              </a:rPr>
              <a:t>依据策划制作、准备美术资源文件：游戏场景、角色</a:t>
            </a:r>
            <a:r>
              <a:rPr lang="en-US" altLang="zh-CN" sz="1335" dirty="0">
                <a:sym typeface="Arial" panose="020B0604020202020204"/>
              </a:rPr>
              <a:t>NPC</a:t>
            </a:r>
            <a:r>
              <a:rPr lang="zh-CN" altLang="en-US" sz="1335" dirty="0">
                <a:sym typeface="Arial" panose="020B0604020202020204"/>
              </a:rPr>
              <a:t>建模；动画设计、道具、界面等</a:t>
            </a:r>
            <a:endParaRPr lang="zh-CN" altLang="en-US" sz="1335" dirty="0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472" name="PA_矩形 471"/>
          <p:cNvSpPr/>
          <p:nvPr>
            <p:custDataLst>
              <p:tags r:id="rId7"/>
            </p:custDataLst>
          </p:nvPr>
        </p:nvSpPr>
        <p:spPr>
          <a:xfrm>
            <a:off x="2044927" y="4342950"/>
            <a:ext cx="1940326" cy="1902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王翌丰：</a:t>
            </a:r>
            <a:endParaRPr lang="en-US" altLang="zh-CN" sz="1335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测试，程序员</a:t>
            </a:r>
            <a:endParaRPr lang="en-US" altLang="zh-CN" sz="1335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zh-CN" altLang="en-US" sz="1335" dirty="0">
                <a:sym typeface="Arial" panose="020B0604020202020204"/>
              </a:rPr>
              <a:t>设计测试方法，对当前游戏版本进行测试，调整游戏数值参数，撰写测试报告</a:t>
            </a:r>
            <a:endParaRPr lang="zh-CN" altLang="en-US" sz="1335" dirty="0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473" name="PA_矩形 472"/>
          <p:cNvSpPr/>
          <p:nvPr>
            <p:custDataLst>
              <p:tags r:id="rId8"/>
            </p:custDataLst>
          </p:nvPr>
        </p:nvSpPr>
        <p:spPr>
          <a:xfrm>
            <a:off x="8568084" y="4122536"/>
            <a:ext cx="1703065" cy="1594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 陈敬天：</a:t>
            </a:r>
            <a:endParaRPr lang="en-US" altLang="zh-CN" sz="1335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程序员，游戏策划</a:t>
            </a:r>
            <a:endParaRPr lang="en-US" altLang="zh-CN" sz="1335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zh-CN" altLang="en-US" sz="1335" dirty="0">
                <a:sym typeface="Arial" panose="020B0604020202020204"/>
              </a:rPr>
              <a:t>负责游戏内容设计，策划游戏基础系统、关卡、文案等</a:t>
            </a:r>
            <a:endParaRPr lang="zh-CN" altLang="en-US" sz="1335" dirty="0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pic>
        <p:nvPicPr>
          <p:cNvPr id="413" name="PA_图片 412"/>
          <p:cNvPicPr>
            <a:picLocks noChangeAspect="1"/>
          </p:cNvPicPr>
          <p:nvPr>
            <p:custDataLst>
              <p:tags r:id="rId9"/>
            </p:custDataLst>
          </p:nvPr>
        </p:nvPicPr>
        <p:blipFill rotWithShape="1">
          <a:blip r:embed="rId10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26"/>
          <a:stretch>
            <a:fillRect/>
          </a:stretch>
        </p:blipFill>
        <p:spPr>
          <a:xfrm>
            <a:off x="4589048" y="1379908"/>
            <a:ext cx="3221369" cy="4311787"/>
          </a:xfrm>
          <a:prstGeom prst="rect">
            <a:avLst/>
          </a:prstGeom>
        </p:spPr>
      </p:pic>
      <p:sp>
        <p:nvSpPr>
          <p:cNvPr id="416" name="文本框 415"/>
          <p:cNvSpPr txBox="1"/>
          <p:nvPr/>
        </p:nvSpPr>
        <p:spPr>
          <a:xfrm>
            <a:off x="282804" y="320511"/>
            <a:ext cx="1364476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00" kern="1200" dirty="0">
                <a:solidFill>
                  <a:schemeClr val="tx1"/>
                </a:solidFill>
                <a:latin typeface="Arial" panose="020B0604020202020204"/>
                <a:ea typeface="微软雅黑" panose="020B0503020204020204" charset="-122"/>
                <a:cs typeface="方正苏新诗柳楷简体-yolan" panose="02000000000000000000" pitchFamily="2" charset="-122"/>
                <a:sym typeface="Arial" panose="020B0604020202020204"/>
              </a:rPr>
              <a:t>人员分工</a:t>
            </a:r>
            <a:endParaRPr lang="zh-CN" altLang="en-US" sz="2300" kern="1200" dirty="0">
              <a:solidFill>
                <a:schemeClr val="tx1"/>
              </a:solidFill>
              <a:latin typeface="Arial" panose="020B0604020202020204"/>
              <a:ea typeface="微软雅黑" panose="020B0503020204020204" charset="-122"/>
              <a:cs typeface="方正苏新诗柳楷简体-yolan" panose="02000000000000000000" pitchFamily="2" charset="-122"/>
              <a:sym typeface="Arial" panose="020B0604020202020204"/>
            </a:endParaRPr>
          </a:p>
        </p:txBody>
      </p:sp>
      <p:grpSp>
        <p:nvGrpSpPr>
          <p:cNvPr id="417" name="组合 416"/>
          <p:cNvGrpSpPr/>
          <p:nvPr/>
        </p:nvGrpSpPr>
        <p:grpSpPr>
          <a:xfrm>
            <a:off x="3543759" y="266849"/>
            <a:ext cx="636853" cy="393183"/>
            <a:chOff x="3610120" y="261689"/>
            <a:chExt cx="636853" cy="393183"/>
          </a:xfrm>
        </p:grpSpPr>
        <p:pic>
          <p:nvPicPr>
            <p:cNvPr id="418" name="图片 417"/>
            <p:cNvPicPr>
              <a:picLocks noChangeAspect="1"/>
            </p:cNvPicPr>
            <p:nvPr userDrawn="1"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09115">
              <a:off x="3830226" y="261689"/>
              <a:ext cx="416747" cy="246260"/>
            </a:xfrm>
            <a:prstGeom prst="rect">
              <a:avLst/>
            </a:prstGeom>
          </p:spPr>
        </p:pic>
        <p:sp>
          <p:nvSpPr>
            <p:cNvPr id="419" name="Freeform 249"/>
            <p:cNvSpPr>
              <a:spLocks noEditPoints="1"/>
            </p:cNvSpPr>
            <p:nvPr userDrawn="1"/>
          </p:nvSpPr>
          <p:spPr bwMode="auto">
            <a:xfrm rot="2431720" flipH="1">
              <a:off x="3610120" y="366070"/>
              <a:ext cx="211706" cy="288802"/>
            </a:xfrm>
            <a:custGeom>
              <a:avLst/>
              <a:gdLst>
                <a:gd name="T0" fmla="*/ 82 w 239"/>
                <a:gd name="T1" fmla="*/ 301 h 301"/>
                <a:gd name="T2" fmla="*/ 64 w 239"/>
                <a:gd name="T3" fmla="*/ 298 h 301"/>
                <a:gd name="T4" fmla="*/ 8 w 239"/>
                <a:gd name="T5" fmla="*/ 212 h 301"/>
                <a:gd name="T6" fmla="*/ 100 w 239"/>
                <a:gd name="T7" fmla="*/ 162 h 301"/>
                <a:gd name="T8" fmla="*/ 153 w 239"/>
                <a:gd name="T9" fmla="*/ 182 h 301"/>
                <a:gd name="T10" fmla="*/ 44 w 239"/>
                <a:gd name="T11" fmla="*/ 17 h 301"/>
                <a:gd name="T12" fmla="*/ 53 w 239"/>
                <a:gd name="T13" fmla="*/ 47 h 301"/>
                <a:gd name="T14" fmla="*/ 51 w 239"/>
                <a:gd name="T15" fmla="*/ 52 h 301"/>
                <a:gd name="T16" fmla="*/ 46 w 239"/>
                <a:gd name="T17" fmla="*/ 50 h 301"/>
                <a:gd name="T18" fmla="*/ 34 w 239"/>
                <a:gd name="T19" fmla="*/ 11 h 301"/>
                <a:gd name="T20" fmla="*/ 33 w 239"/>
                <a:gd name="T21" fmla="*/ 8 h 301"/>
                <a:gd name="T22" fmla="*/ 34 w 239"/>
                <a:gd name="T23" fmla="*/ 3 h 301"/>
                <a:gd name="T24" fmla="*/ 36 w 239"/>
                <a:gd name="T25" fmla="*/ 3 h 301"/>
                <a:gd name="T26" fmla="*/ 44 w 239"/>
                <a:gd name="T27" fmla="*/ 0 h 301"/>
                <a:gd name="T28" fmla="*/ 81 w 239"/>
                <a:gd name="T29" fmla="*/ 6 h 301"/>
                <a:gd name="T30" fmla="*/ 80 w 239"/>
                <a:gd name="T31" fmla="*/ 14 h 301"/>
                <a:gd name="T32" fmla="*/ 47 w 239"/>
                <a:gd name="T33" fmla="*/ 9 h 301"/>
                <a:gd name="T34" fmla="*/ 161 w 239"/>
                <a:gd name="T35" fmla="*/ 187 h 301"/>
                <a:gd name="T36" fmla="*/ 239 w 239"/>
                <a:gd name="T37" fmla="*/ 288 h 301"/>
                <a:gd name="T38" fmla="*/ 236 w 239"/>
                <a:gd name="T39" fmla="*/ 293 h 301"/>
                <a:gd name="T40" fmla="*/ 231 w 239"/>
                <a:gd name="T41" fmla="*/ 291 h 301"/>
                <a:gd name="T42" fmla="*/ 161 w 239"/>
                <a:gd name="T43" fmla="*/ 197 h 301"/>
                <a:gd name="T44" fmla="*/ 149 w 239"/>
                <a:gd name="T45" fmla="*/ 252 h 301"/>
                <a:gd name="T46" fmla="*/ 82 w 239"/>
                <a:gd name="T47" fmla="*/ 301 h 301"/>
                <a:gd name="T48" fmla="*/ 79 w 239"/>
                <a:gd name="T49" fmla="*/ 168 h 301"/>
                <a:gd name="T50" fmla="*/ 16 w 239"/>
                <a:gd name="T51" fmla="*/ 214 h 301"/>
                <a:gd name="T52" fmla="*/ 66 w 239"/>
                <a:gd name="T53" fmla="*/ 291 h 301"/>
                <a:gd name="T54" fmla="*/ 141 w 239"/>
                <a:gd name="T55" fmla="*/ 249 h 301"/>
                <a:gd name="T56" fmla="*/ 153 w 239"/>
                <a:gd name="T57" fmla="*/ 191 h 301"/>
                <a:gd name="T58" fmla="*/ 99 w 239"/>
                <a:gd name="T59" fmla="*/ 170 h 301"/>
                <a:gd name="T60" fmla="*/ 79 w 239"/>
                <a:gd name="T61" fmla="*/ 168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9" h="301">
                  <a:moveTo>
                    <a:pt x="82" y="301"/>
                  </a:moveTo>
                  <a:cubicBezTo>
                    <a:pt x="76" y="301"/>
                    <a:pt x="70" y="300"/>
                    <a:pt x="64" y="298"/>
                  </a:cubicBezTo>
                  <a:cubicBezTo>
                    <a:pt x="17" y="285"/>
                    <a:pt x="0" y="245"/>
                    <a:pt x="8" y="212"/>
                  </a:cubicBezTo>
                  <a:cubicBezTo>
                    <a:pt x="15" y="180"/>
                    <a:pt x="47" y="152"/>
                    <a:pt x="100" y="162"/>
                  </a:cubicBezTo>
                  <a:cubicBezTo>
                    <a:pt x="120" y="165"/>
                    <a:pt x="137" y="173"/>
                    <a:pt x="153" y="182"/>
                  </a:cubicBezTo>
                  <a:cubicBezTo>
                    <a:pt x="148" y="130"/>
                    <a:pt x="116" y="69"/>
                    <a:pt x="44" y="1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4" y="49"/>
                    <a:pt x="53" y="51"/>
                    <a:pt x="51" y="52"/>
                  </a:cubicBezTo>
                  <a:cubicBezTo>
                    <a:pt x="49" y="53"/>
                    <a:pt x="46" y="52"/>
                    <a:pt x="46" y="50"/>
                  </a:cubicBezTo>
                  <a:cubicBezTo>
                    <a:pt x="41" y="41"/>
                    <a:pt x="33" y="22"/>
                    <a:pt x="34" y="1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6"/>
                    <a:pt x="33" y="4"/>
                    <a:pt x="34" y="3"/>
                  </a:cubicBezTo>
                  <a:cubicBezTo>
                    <a:pt x="35" y="3"/>
                    <a:pt x="35" y="3"/>
                    <a:pt x="36" y="3"/>
                  </a:cubicBezTo>
                  <a:cubicBezTo>
                    <a:pt x="37" y="1"/>
                    <a:pt x="40" y="0"/>
                    <a:pt x="44" y="0"/>
                  </a:cubicBezTo>
                  <a:cubicBezTo>
                    <a:pt x="59" y="3"/>
                    <a:pt x="81" y="6"/>
                    <a:pt x="81" y="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62" y="11"/>
                    <a:pt x="47" y="9"/>
                  </a:cubicBezTo>
                  <a:cubicBezTo>
                    <a:pt x="125" y="66"/>
                    <a:pt x="158" y="131"/>
                    <a:pt x="161" y="187"/>
                  </a:cubicBezTo>
                  <a:cubicBezTo>
                    <a:pt x="217" y="225"/>
                    <a:pt x="238" y="287"/>
                    <a:pt x="239" y="288"/>
                  </a:cubicBezTo>
                  <a:cubicBezTo>
                    <a:pt x="239" y="290"/>
                    <a:pt x="238" y="293"/>
                    <a:pt x="236" y="293"/>
                  </a:cubicBezTo>
                  <a:cubicBezTo>
                    <a:pt x="234" y="294"/>
                    <a:pt x="232" y="293"/>
                    <a:pt x="231" y="291"/>
                  </a:cubicBezTo>
                  <a:cubicBezTo>
                    <a:pt x="231" y="290"/>
                    <a:pt x="211" y="233"/>
                    <a:pt x="161" y="197"/>
                  </a:cubicBezTo>
                  <a:cubicBezTo>
                    <a:pt x="161" y="217"/>
                    <a:pt x="156" y="236"/>
                    <a:pt x="149" y="252"/>
                  </a:cubicBezTo>
                  <a:cubicBezTo>
                    <a:pt x="134" y="283"/>
                    <a:pt x="109" y="301"/>
                    <a:pt x="82" y="301"/>
                  </a:cubicBezTo>
                  <a:close/>
                  <a:moveTo>
                    <a:pt x="79" y="168"/>
                  </a:moveTo>
                  <a:cubicBezTo>
                    <a:pt x="43" y="168"/>
                    <a:pt x="21" y="189"/>
                    <a:pt x="16" y="214"/>
                  </a:cubicBezTo>
                  <a:cubicBezTo>
                    <a:pt x="9" y="243"/>
                    <a:pt x="24" y="279"/>
                    <a:pt x="66" y="291"/>
                  </a:cubicBezTo>
                  <a:cubicBezTo>
                    <a:pt x="96" y="299"/>
                    <a:pt x="125" y="283"/>
                    <a:pt x="141" y="249"/>
                  </a:cubicBezTo>
                  <a:cubicBezTo>
                    <a:pt x="149" y="232"/>
                    <a:pt x="154" y="212"/>
                    <a:pt x="153" y="191"/>
                  </a:cubicBezTo>
                  <a:cubicBezTo>
                    <a:pt x="138" y="181"/>
                    <a:pt x="120" y="174"/>
                    <a:pt x="99" y="170"/>
                  </a:cubicBezTo>
                  <a:cubicBezTo>
                    <a:pt x="92" y="168"/>
                    <a:pt x="85" y="168"/>
                    <a:pt x="79" y="1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4690099" y="1379908"/>
            <a:ext cx="2755942" cy="0"/>
          </a:xfrm>
          <a:prstGeom prst="line">
            <a:avLst/>
          </a:prstGeom>
          <a:ln w="2413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utoUpdateAnimBg="0"/>
      <p:bldP spid="471" grpId="0" animBg="1" autoUpdateAnimBg="0"/>
      <p:bldP spid="472" grpId="0"/>
      <p:bldP spid="47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3734536" y="1677440"/>
            <a:ext cx="4337233" cy="2102713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053496" y="393911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cs typeface="DFPShaoNvW5-GB" charset="-122"/>
                <a:sym typeface="Arial" panose="020B0604020202020204"/>
              </a:rPr>
              <a:t>内容生成</a:t>
            </a:r>
            <a:endParaRPr kumimoji="1" lang="zh-CN" altLang="en-US" sz="3600" dirty="0">
              <a:solidFill>
                <a:schemeClr val="tx2">
                  <a:lumMod val="75000"/>
                </a:schemeClr>
              </a:solidFill>
              <a:cs typeface="DFPShaoNvW5-GB" charset="-122"/>
              <a:sym typeface="Arial" panose="020B0604020202020204"/>
            </a:endParaRPr>
          </a:p>
        </p:txBody>
      </p:sp>
      <p:grpSp>
        <p:nvGrpSpPr>
          <p:cNvPr id="31" name="Group 70"/>
          <p:cNvGrpSpPr/>
          <p:nvPr/>
        </p:nvGrpSpPr>
        <p:grpSpPr>
          <a:xfrm>
            <a:off x="2769610" y="795534"/>
            <a:ext cx="6600172" cy="5135635"/>
            <a:chOff x="-1" y="0"/>
            <a:chExt cx="2335461" cy="1802808"/>
          </a:xfrm>
        </p:grpSpPr>
        <p:sp>
          <p:nvSpPr>
            <p:cNvPr id="3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4" name="chenying0907 68"/>
            <p:cNvSpPr/>
            <p:nvPr/>
          </p:nvSpPr>
          <p:spPr>
            <a:xfrm>
              <a:off x="1130300" y="1600199"/>
              <a:ext cx="20498" cy="2026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5084257" y="1965052"/>
            <a:ext cx="1623568" cy="1509690"/>
            <a:chOff x="4431238" y="1508012"/>
            <a:chExt cx="2360904" cy="2195308"/>
          </a:xfrm>
        </p:grpSpPr>
        <p:sp>
          <p:nvSpPr>
            <p:cNvPr id="3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434292" y="1860569"/>
              <a:ext cx="858274" cy="13426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DFPShaoNvW5-GB" charset="-122"/>
                  <a:sym typeface="Arial" panose="020B0604020202020204"/>
                </a:rPr>
                <a:t>2</a:t>
              </a:r>
              <a:endParaRPr kumimoji="1"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charset="-122"/>
                <a:cs typeface="DFPShaoNvW5-GB" charset="-122"/>
                <a:sym typeface="Arial" panose="020B0604020202020204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425826" y="4118752"/>
            <a:ext cx="3876891" cy="646273"/>
            <a:chOff x="7637775" y="5530041"/>
            <a:chExt cx="4000129" cy="646029"/>
          </a:xfrm>
        </p:grpSpPr>
        <p:sp>
          <p:nvSpPr>
            <p:cNvPr id="22" name="任意多边形 21"/>
            <p:cNvSpPr/>
            <p:nvPr/>
          </p:nvSpPr>
          <p:spPr>
            <a:xfrm>
              <a:off x="7637775" y="6096678"/>
              <a:ext cx="2494104" cy="79392"/>
            </a:xfrm>
            <a:custGeom>
              <a:avLst/>
              <a:gdLst>
                <a:gd name="connsiteX0" fmla="*/ 2569580 w 2569580"/>
                <a:gd name="connsiteY0" fmla="*/ 13982 h 95004"/>
                <a:gd name="connsiteX1" fmla="*/ 2187616 w 2569580"/>
                <a:gd name="connsiteY1" fmla="*/ 13982 h 95004"/>
                <a:gd name="connsiteX2" fmla="*/ 2118167 w 2569580"/>
                <a:gd name="connsiteY2" fmla="*/ 37131 h 95004"/>
                <a:gd name="connsiteX3" fmla="*/ 1481560 w 2569580"/>
                <a:gd name="connsiteY3" fmla="*/ 60280 h 95004"/>
                <a:gd name="connsiteX4" fmla="*/ 1388962 w 2569580"/>
                <a:gd name="connsiteY4" fmla="*/ 71855 h 95004"/>
                <a:gd name="connsiteX5" fmla="*/ 1307940 w 2569580"/>
                <a:gd name="connsiteY5" fmla="*/ 83430 h 95004"/>
                <a:gd name="connsiteX6" fmla="*/ 844952 w 2569580"/>
                <a:gd name="connsiteY6" fmla="*/ 71855 h 95004"/>
                <a:gd name="connsiteX7" fmla="*/ 775504 w 2569580"/>
                <a:gd name="connsiteY7" fmla="*/ 48706 h 95004"/>
                <a:gd name="connsiteX8" fmla="*/ 740780 w 2569580"/>
                <a:gd name="connsiteY8" fmla="*/ 37131 h 95004"/>
                <a:gd name="connsiteX9" fmla="*/ 254643 w 2569580"/>
                <a:gd name="connsiteY9" fmla="*/ 48706 h 95004"/>
                <a:gd name="connsiteX10" fmla="*/ 219919 w 2569580"/>
                <a:gd name="connsiteY10" fmla="*/ 60280 h 95004"/>
                <a:gd name="connsiteX11" fmla="*/ 196770 w 2569580"/>
                <a:gd name="connsiteY11" fmla="*/ 95004 h 95004"/>
                <a:gd name="connsiteX12" fmla="*/ 0 w 2569580"/>
                <a:gd name="connsiteY12" fmla="*/ 83430 h 95004"/>
                <a:gd name="connsiteX0-1" fmla="*/ 2541747 w 2541747"/>
                <a:gd name="connsiteY0-2" fmla="*/ 13982 h 95004"/>
                <a:gd name="connsiteX1-3" fmla="*/ 2159783 w 2541747"/>
                <a:gd name="connsiteY1-4" fmla="*/ 13982 h 95004"/>
                <a:gd name="connsiteX2-5" fmla="*/ 2090334 w 2541747"/>
                <a:gd name="connsiteY2-6" fmla="*/ 37131 h 95004"/>
                <a:gd name="connsiteX3-7" fmla="*/ 1453727 w 2541747"/>
                <a:gd name="connsiteY3-8" fmla="*/ 60280 h 95004"/>
                <a:gd name="connsiteX4-9" fmla="*/ 1361129 w 2541747"/>
                <a:gd name="connsiteY4-10" fmla="*/ 71855 h 95004"/>
                <a:gd name="connsiteX5-11" fmla="*/ 1280107 w 2541747"/>
                <a:gd name="connsiteY5-12" fmla="*/ 83430 h 95004"/>
                <a:gd name="connsiteX6-13" fmla="*/ 817119 w 2541747"/>
                <a:gd name="connsiteY6-14" fmla="*/ 71855 h 95004"/>
                <a:gd name="connsiteX7-15" fmla="*/ 747671 w 2541747"/>
                <a:gd name="connsiteY7-16" fmla="*/ 48706 h 95004"/>
                <a:gd name="connsiteX8-17" fmla="*/ 712947 w 2541747"/>
                <a:gd name="connsiteY8-18" fmla="*/ 37131 h 95004"/>
                <a:gd name="connsiteX9-19" fmla="*/ 226810 w 2541747"/>
                <a:gd name="connsiteY9-20" fmla="*/ 48706 h 95004"/>
                <a:gd name="connsiteX10-21" fmla="*/ 192086 w 2541747"/>
                <a:gd name="connsiteY10-22" fmla="*/ 60280 h 95004"/>
                <a:gd name="connsiteX11-23" fmla="*/ 168937 w 2541747"/>
                <a:gd name="connsiteY11-24" fmla="*/ 95004 h 95004"/>
                <a:gd name="connsiteX12-25" fmla="*/ 0 w 2541747"/>
                <a:gd name="connsiteY12-26" fmla="*/ 24815 h 95004"/>
                <a:gd name="connsiteX0-27" fmla="*/ 2541747 w 2541747"/>
                <a:gd name="connsiteY0-28" fmla="*/ 13982 h 95004"/>
                <a:gd name="connsiteX1-29" fmla="*/ 2159783 w 2541747"/>
                <a:gd name="connsiteY1-30" fmla="*/ 13982 h 95004"/>
                <a:gd name="connsiteX2-31" fmla="*/ 2090334 w 2541747"/>
                <a:gd name="connsiteY2-32" fmla="*/ 37131 h 95004"/>
                <a:gd name="connsiteX3-33" fmla="*/ 1453727 w 2541747"/>
                <a:gd name="connsiteY3-34" fmla="*/ 60280 h 95004"/>
                <a:gd name="connsiteX4-35" fmla="*/ 1361129 w 2541747"/>
                <a:gd name="connsiteY4-36" fmla="*/ 71855 h 95004"/>
                <a:gd name="connsiteX5-37" fmla="*/ 1280107 w 2541747"/>
                <a:gd name="connsiteY5-38" fmla="*/ 83430 h 95004"/>
                <a:gd name="connsiteX6-39" fmla="*/ 817119 w 2541747"/>
                <a:gd name="connsiteY6-40" fmla="*/ 71855 h 95004"/>
                <a:gd name="connsiteX7-41" fmla="*/ 747671 w 2541747"/>
                <a:gd name="connsiteY7-42" fmla="*/ 48706 h 95004"/>
                <a:gd name="connsiteX8-43" fmla="*/ 712947 w 2541747"/>
                <a:gd name="connsiteY8-44" fmla="*/ 37131 h 95004"/>
                <a:gd name="connsiteX9-45" fmla="*/ 226810 w 2541747"/>
                <a:gd name="connsiteY9-46" fmla="*/ 48706 h 95004"/>
                <a:gd name="connsiteX10-47" fmla="*/ 192086 w 2541747"/>
                <a:gd name="connsiteY10-48" fmla="*/ 60280 h 95004"/>
                <a:gd name="connsiteX11-49" fmla="*/ 168937 w 2541747"/>
                <a:gd name="connsiteY11-50" fmla="*/ 95004 h 95004"/>
                <a:gd name="connsiteX12-51" fmla="*/ 0 w 2541747"/>
                <a:gd name="connsiteY12-52" fmla="*/ 24815 h 95004"/>
                <a:gd name="connsiteX0-53" fmla="*/ 2537771 w 2537771"/>
                <a:gd name="connsiteY0-54" fmla="*/ 13982 h 95004"/>
                <a:gd name="connsiteX1-55" fmla="*/ 2155807 w 2537771"/>
                <a:gd name="connsiteY1-56" fmla="*/ 13982 h 95004"/>
                <a:gd name="connsiteX2-57" fmla="*/ 2086358 w 2537771"/>
                <a:gd name="connsiteY2-58" fmla="*/ 37131 h 95004"/>
                <a:gd name="connsiteX3-59" fmla="*/ 1449751 w 2537771"/>
                <a:gd name="connsiteY3-60" fmla="*/ 60280 h 95004"/>
                <a:gd name="connsiteX4-61" fmla="*/ 1357153 w 2537771"/>
                <a:gd name="connsiteY4-62" fmla="*/ 71855 h 95004"/>
                <a:gd name="connsiteX5-63" fmla="*/ 1276131 w 2537771"/>
                <a:gd name="connsiteY5-64" fmla="*/ 83430 h 95004"/>
                <a:gd name="connsiteX6-65" fmla="*/ 813143 w 2537771"/>
                <a:gd name="connsiteY6-66" fmla="*/ 71855 h 95004"/>
                <a:gd name="connsiteX7-67" fmla="*/ 743695 w 2537771"/>
                <a:gd name="connsiteY7-68" fmla="*/ 48706 h 95004"/>
                <a:gd name="connsiteX8-69" fmla="*/ 708971 w 2537771"/>
                <a:gd name="connsiteY8-70" fmla="*/ 37131 h 95004"/>
                <a:gd name="connsiteX9-71" fmla="*/ 222834 w 2537771"/>
                <a:gd name="connsiteY9-72" fmla="*/ 48706 h 95004"/>
                <a:gd name="connsiteX10-73" fmla="*/ 188110 w 2537771"/>
                <a:gd name="connsiteY10-74" fmla="*/ 60280 h 95004"/>
                <a:gd name="connsiteX11-75" fmla="*/ 164961 w 2537771"/>
                <a:gd name="connsiteY11-76" fmla="*/ 95004 h 95004"/>
                <a:gd name="connsiteX12-77" fmla="*/ 0 w 2537771"/>
                <a:gd name="connsiteY12-78" fmla="*/ 1369 h 95004"/>
                <a:gd name="connsiteX0-79" fmla="*/ 2537771 w 2537771"/>
                <a:gd name="connsiteY0-80" fmla="*/ 13982 h 83430"/>
                <a:gd name="connsiteX1-81" fmla="*/ 2155807 w 2537771"/>
                <a:gd name="connsiteY1-82" fmla="*/ 13982 h 83430"/>
                <a:gd name="connsiteX2-83" fmla="*/ 2086358 w 2537771"/>
                <a:gd name="connsiteY2-84" fmla="*/ 37131 h 83430"/>
                <a:gd name="connsiteX3-85" fmla="*/ 1449751 w 2537771"/>
                <a:gd name="connsiteY3-86" fmla="*/ 60280 h 83430"/>
                <a:gd name="connsiteX4-87" fmla="*/ 1357153 w 2537771"/>
                <a:gd name="connsiteY4-88" fmla="*/ 71855 h 83430"/>
                <a:gd name="connsiteX5-89" fmla="*/ 1276131 w 2537771"/>
                <a:gd name="connsiteY5-90" fmla="*/ 83430 h 83430"/>
                <a:gd name="connsiteX6-91" fmla="*/ 813143 w 2537771"/>
                <a:gd name="connsiteY6-92" fmla="*/ 71855 h 83430"/>
                <a:gd name="connsiteX7-93" fmla="*/ 743695 w 2537771"/>
                <a:gd name="connsiteY7-94" fmla="*/ 48706 h 83430"/>
                <a:gd name="connsiteX8-95" fmla="*/ 708971 w 2537771"/>
                <a:gd name="connsiteY8-96" fmla="*/ 37131 h 83430"/>
                <a:gd name="connsiteX9-97" fmla="*/ 222834 w 2537771"/>
                <a:gd name="connsiteY9-98" fmla="*/ 48706 h 83430"/>
                <a:gd name="connsiteX10-99" fmla="*/ 188110 w 2537771"/>
                <a:gd name="connsiteY10-100" fmla="*/ 60280 h 83430"/>
                <a:gd name="connsiteX11-101" fmla="*/ 93392 w 2537771"/>
                <a:gd name="connsiteY11-102" fmla="*/ 83281 h 83430"/>
                <a:gd name="connsiteX12-103" fmla="*/ 0 w 2537771"/>
                <a:gd name="connsiteY12-104" fmla="*/ 1369 h 83430"/>
                <a:gd name="connsiteX0-105" fmla="*/ 2537771 w 2537771"/>
                <a:gd name="connsiteY0-106" fmla="*/ 13982 h 83430"/>
                <a:gd name="connsiteX1-107" fmla="*/ 2155807 w 2537771"/>
                <a:gd name="connsiteY1-108" fmla="*/ 13982 h 83430"/>
                <a:gd name="connsiteX2-109" fmla="*/ 2086358 w 2537771"/>
                <a:gd name="connsiteY2-110" fmla="*/ 37131 h 83430"/>
                <a:gd name="connsiteX3-111" fmla="*/ 1449751 w 2537771"/>
                <a:gd name="connsiteY3-112" fmla="*/ 60280 h 83430"/>
                <a:gd name="connsiteX4-113" fmla="*/ 1357153 w 2537771"/>
                <a:gd name="connsiteY4-114" fmla="*/ 71855 h 83430"/>
                <a:gd name="connsiteX5-115" fmla="*/ 1276131 w 2537771"/>
                <a:gd name="connsiteY5-116" fmla="*/ 83430 h 83430"/>
                <a:gd name="connsiteX6-117" fmla="*/ 813143 w 2537771"/>
                <a:gd name="connsiteY6-118" fmla="*/ 71855 h 83430"/>
                <a:gd name="connsiteX7-119" fmla="*/ 743695 w 2537771"/>
                <a:gd name="connsiteY7-120" fmla="*/ 48706 h 83430"/>
                <a:gd name="connsiteX8-121" fmla="*/ 708971 w 2537771"/>
                <a:gd name="connsiteY8-122" fmla="*/ 37131 h 83430"/>
                <a:gd name="connsiteX9-123" fmla="*/ 254643 w 2537771"/>
                <a:gd name="connsiteY9-124" fmla="*/ 72152 h 83430"/>
                <a:gd name="connsiteX10-125" fmla="*/ 188110 w 2537771"/>
                <a:gd name="connsiteY10-126" fmla="*/ 60280 h 83430"/>
                <a:gd name="connsiteX11-127" fmla="*/ 93392 w 2537771"/>
                <a:gd name="connsiteY11-128" fmla="*/ 83281 h 83430"/>
                <a:gd name="connsiteX12-129" fmla="*/ 0 w 2537771"/>
                <a:gd name="connsiteY12-130" fmla="*/ 1369 h 83430"/>
                <a:gd name="connsiteX0-131" fmla="*/ 2537771 w 2537771"/>
                <a:gd name="connsiteY0-132" fmla="*/ 13982 h 83430"/>
                <a:gd name="connsiteX1-133" fmla="*/ 2155807 w 2537771"/>
                <a:gd name="connsiteY1-134" fmla="*/ 13982 h 83430"/>
                <a:gd name="connsiteX2-135" fmla="*/ 2086358 w 2537771"/>
                <a:gd name="connsiteY2-136" fmla="*/ 37131 h 83430"/>
                <a:gd name="connsiteX3-137" fmla="*/ 1449751 w 2537771"/>
                <a:gd name="connsiteY3-138" fmla="*/ 60280 h 83430"/>
                <a:gd name="connsiteX4-139" fmla="*/ 1357153 w 2537771"/>
                <a:gd name="connsiteY4-140" fmla="*/ 71855 h 83430"/>
                <a:gd name="connsiteX5-141" fmla="*/ 1276131 w 2537771"/>
                <a:gd name="connsiteY5-142" fmla="*/ 83430 h 83430"/>
                <a:gd name="connsiteX6-143" fmla="*/ 813143 w 2537771"/>
                <a:gd name="connsiteY6-144" fmla="*/ 71855 h 83430"/>
                <a:gd name="connsiteX7-145" fmla="*/ 743695 w 2537771"/>
                <a:gd name="connsiteY7-146" fmla="*/ 48706 h 83430"/>
                <a:gd name="connsiteX8-147" fmla="*/ 708971 w 2537771"/>
                <a:gd name="connsiteY8-148" fmla="*/ 37131 h 83430"/>
                <a:gd name="connsiteX9-149" fmla="*/ 254643 w 2537771"/>
                <a:gd name="connsiteY9-150" fmla="*/ 72152 h 83430"/>
                <a:gd name="connsiteX10-151" fmla="*/ 180158 w 2537771"/>
                <a:gd name="connsiteY10-152" fmla="*/ 48557 h 83430"/>
                <a:gd name="connsiteX11-153" fmla="*/ 93392 w 2537771"/>
                <a:gd name="connsiteY11-154" fmla="*/ 83281 h 83430"/>
                <a:gd name="connsiteX12-155" fmla="*/ 0 w 2537771"/>
                <a:gd name="connsiteY12-156" fmla="*/ 1369 h 83430"/>
                <a:gd name="connsiteX0-157" fmla="*/ 2537771 w 2537771"/>
                <a:gd name="connsiteY0-158" fmla="*/ 13982 h 83430"/>
                <a:gd name="connsiteX1-159" fmla="*/ 2155807 w 2537771"/>
                <a:gd name="connsiteY1-160" fmla="*/ 13982 h 83430"/>
                <a:gd name="connsiteX2-161" fmla="*/ 2086358 w 2537771"/>
                <a:gd name="connsiteY2-162" fmla="*/ 37131 h 83430"/>
                <a:gd name="connsiteX3-163" fmla="*/ 1449751 w 2537771"/>
                <a:gd name="connsiteY3-164" fmla="*/ 60280 h 83430"/>
                <a:gd name="connsiteX4-165" fmla="*/ 1357153 w 2537771"/>
                <a:gd name="connsiteY4-166" fmla="*/ 71855 h 83430"/>
                <a:gd name="connsiteX5-167" fmla="*/ 1276131 w 2537771"/>
                <a:gd name="connsiteY5-168" fmla="*/ 83430 h 83430"/>
                <a:gd name="connsiteX6-169" fmla="*/ 813143 w 2537771"/>
                <a:gd name="connsiteY6-170" fmla="*/ 71855 h 83430"/>
                <a:gd name="connsiteX7-171" fmla="*/ 743695 w 2537771"/>
                <a:gd name="connsiteY7-172" fmla="*/ 48706 h 83430"/>
                <a:gd name="connsiteX8-173" fmla="*/ 605592 w 2537771"/>
                <a:gd name="connsiteY8-174" fmla="*/ 60577 h 83430"/>
                <a:gd name="connsiteX9-175" fmla="*/ 254643 w 2537771"/>
                <a:gd name="connsiteY9-176" fmla="*/ 72152 h 83430"/>
                <a:gd name="connsiteX10-177" fmla="*/ 180158 w 2537771"/>
                <a:gd name="connsiteY10-178" fmla="*/ 48557 h 83430"/>
                <a:gd name="connsiteX11-179" fmla="*/ 93392 w 2537771"/>
                <a:gd name="connsiteY11-180" fmla="*/ 83281 h 83430"/>
                <a:gd name="connsiteX12-181" fmla="*/ 0 w 2537771"/>
                <a:gd name="connsiteY12-182" fmla="*/ 1369 h 83430"/>
                <a:gd name="connsiteX0-183" fmla="*/ 2537771 w 2537771"/>
                <a:gd name="connsiteY0-184" fmla="*/ 13982 h 83430"/>
                <a:gd name="connsiteX1-185" fmla="*/ 2155807 w 2537771"/>
                <a:gd name="connsiteY1-186" fmla="*/ 13982 h 83430"/>
                <a:gd name="connsiteX2-187" fmla="*/ 2086358 w 2537771"/>
                <a:gd name="connsiteY2-188" fmla="*/ 37131 h 83430"/>
                <a:gd name="connsiteX3-189" fmla="*/ 1449751 w 2537771"/>
                <a:gd name="connsiteY3-190" fmla="*/ 60280 h 83430"/>
                <a:gd name="connsiteX4-191" fmla="*/ 1357153 w 2537771"/>
                <a:gd name="connsiteY4-192" fmla="*/ 71855 h 83430"/>
                <a:gd name="connsiteX5-193" fmla="*/ 1276131 w 2537771"/>
                <a:gd name="connsiteY5-194" fmla="*/ 83430 h 83430"/>
                <a:gd name="connsiteX6-195" fmla="*/ 813143 w 2537771"/>
                <a:gd name="connsiteY6-196" fmla="*/ 71855 h 83430"/>
                <a:gd name="connsiteX7-197" fmla="*/ 747671 w 2537771"/>
                <a:gd name="connsiteY7-198" fmla="*/ 60429 h 83430"/>
                <a:gd name="connsiteX8-199" fmla="*/ 605592 w 2537771"/>
                <a:gd name="connsiteY8-200" fmla="*/ 60577 h 83430"/>
                <a:gd name="connsiteX9-201" fmla="*/ 254643 w 2537771"/>
                <a:gd name="connsiteY9-202" fmla="*/ 72152 h 83430"/>
                <a:gd name="connsiteX10-203" fmla="*/ 180158 w 2537771"/>
                <a:gd name="connsiteY10-204" fmla="*/ 48557 h 83430"/>
                <a:gd name="connsiteX11-205" fmla="*/ 93392 w 2537771"/>
                <a:gd name="connsiteY11-206" fmla="*/ 83281 h 83430"/>
                <a:gd name="connsiteX12-207" fmla="*/ 0 w 2537771"/>
                <a:gd name="connsiteY12-208" fmla="*/ 1369 h 83430"/>
                <a:gd name="connsiteX0-209" fmla="*/ 2537771 w 2537771"/>
                <a:gd name="connsiteY0-210" fmla="*/ 13982 h 83430"/>
                <a:gd name="connsiteX1-211" fmla="*/ 2155807 w 2537771"/>
                <a:gd name="connsiteY1-212" fmla="*/ 13982 h 83430"/>
                <a:gd name="connsiteX2-213" fmla="*/ 2086358 w 2537771"/>
                <a:gd name="connsiteY2-214" fmla="*/ 37131 h 83430"/>
                <a:gd name="connsiteX3-215" fmla="*/ 1449751 w 2537771"/>
                <a:gd name="connsiteY3-216" fmla="*/ 60280 h 83430"/>
                <a:gd name="connsiteX4-217" fmla="*/ 1357153 w 2537771"/>
                <a:gd name="connsiteY4-218" fmla="*/ 71855 h 83430"/>
                <a:gd name="connsiteX5-219" fmla="*/ 1276131 w 2537771"/>
                <a:gd name="connsiteY5-220" fmla="*/ 83430 h 83430"/>
                <a:gd name="connsiteX6-221" fmla="*/ 813143 w 2537771"/>
                <a:gd name="connsiteY6-222" fmla="*/ 71855 h 83430"/>
                <a:gd name="connsiteX7-223" fmla="*/ 747671 w 2537771"/>
                <a:gd name="connsiteY7-224" fmla="*/ 60429 h 83430"/>
                <a:gd name="connsiteX8-225" fmla="*/ 526070 w 2537771"/>
                <a:gd name="connsiteY8-226" fmla="*/ 33224 h 83430"/>
                <a:gd name="connsiteX9-227" fmla="*/ 254643 w 2537771"/>
                <a:gd name="connsiteY9-228" fmla="*/ 72152 h 83430"/>
                <a:gd name="connsiteX10-229" fmla="*/ 180158 w 2537771"/>
                <a:gd name="connsiteY10-230" fmla="*/ 48557 h 83430"/>
                <a:gd name="connsiteX11-231" fmla="*/ 93392 w 2537771"/>
                <a:gd name="connsiteY11-232" fmla="*/ 83281 h 83430"/>
                <a:gd name="connsiteX12-233" fmla="*/ 0 w 2537771"/>
                <a:gd name="connsiteY12-234" fmla="*/ 1369 h 83430"/>
                <a:gd name="connsiteX0-235" fmla="*/ 2537771 w 2537771"/>
                <a:gd name="connsiteY0-236" fmla="*/ 13982 h 83934"/>
                <a:gd name="connsiteX1-237" fmla="*/ 2155807 w 2537771"/>
                <a:gd name="connsiteY1-238" fmla="*/ 13982 h 83934"/>
                <a:gd name="connsiteX2-239" fmla="*/ 2086358 w 2537771"/>
                <a:gd name="connsiteY2-240" fmla="*/ 37131 h 83934"/>
                <a:gd name="connsiteX3-241" fmla="*/ 1449751 w 2537771"/>
                <a:gd name="connsiteY3-242" fmla="*/ 60280 h 83934"/>
                <a:gd name="connsiteX4-243" fmla="*/ 1357153 w 2537771"/>
                <a:gd name="connsiteY4-244" fmla="*/ 71855 h 83934"/>
                <a:gd name="connsiteX5-245" fmla="*/ 1276131 w 2537771"/>
                <a:gd name="connsiteY5-246" fmla="*/ 83430 h 83934"/>
                <a:gd name="connsiteX6-247" fmla="*/ 960259 w 2537771"/>
                <a:gd name="connsiteY6-248" fmla="*/ 79670 h 83934"/>
                <a:gd name="connsiteX7-249" fmla="*/ 747671 w 2537771"/>
                <a:gd name="connsiteY7-250" fmla="*/ 60429 h 83934"/>
                <a:gd name="connsiteX8-251" fmla="*/ 526070 w 2537771"/>
                <a:gd name="connsiteY8-252" fmla="*/ 33224 h 83934"/>
                <a:gd name="connsiteX9-253" fmla="*/ 254643 w 2537771"/>
                <a:gd name="connsiteY9-254" fmla="*/ 72152 h 83934"/>
                <a:gd name="connsiteX10-255" fmla="*/ 180158 w 2537771"/>
                <a:gd name="connsiteY10-256" fmla="*/ 48557 h 83934"/>
                <a:gd name="connsiteX11-257" fmla="*/ 93392 w 2537771"/>
                <a:gd name="connsiteY11-258" fmla="*/ 83281 h 83934"/>
                <a:gd name="connsiteX12-259" fmla="*/ 0 w 2537771"/>
                <a:gd name="connsiteY12-260" fmla="*/ 1369 h 83934"/>
                <a:gd name="connsiteX0-261" fmla="*/ 2537771 w 2537771"/>
                <a:gd name="connsiteY0-262" fmla="*/ 13982 h 83934"/>
                <a:gd name="connsiteX1-263" fmla="*/ 2155807 w 2537771"/>
                <a:gd name="connsiteY1-264" fmla="*/ 13982 h 83934"/>
                <a:gd name="connsiteX2-265" fmla="*/ 2086358 w 2537771"/>
                <a:gd name="connsiteY2-266" fmla="*/ 37131 h 83934"/>
                <a:gd name="connsiteX3-267" fmla="*/ 1449751 w 2537771"/>
                <a:gd name="connsiteY3-268" fmla="*/ 60280 h 83934"/>
                <a:gd name="connsiteX4-269" fmla="*/ 1357153 w 2537771"/>
                <a:gd name="connsiteY4-270" fmla="*/ 71855 h 83934"/>
                <a:gd name="connsiteX5-271" fmla="*/ 1276131 w 2537771"/>
                <a:gd name="connsiteY5-272" fmla="*/ 83430 h 83934"/>
                <a:gd name="connsiteX6-273" fmla="*/ 960259 w 2537771"/>
                <a:gd name="connsiteY6-274" fmla="*/ 79670 h 83934"/>
                <a:gd name="connsiteX7-275" fmla="*/ 747671 w 2537771"/>
                <a:gd name="connsiteY7-276" fmla="*/ 60429 h 83934"/>
                <a:gd name="connsiteX8-277" fmla="*/ 526070 w 2537771"/>
                <a:gd name="connsiteY8-278" fmla="*/ 33224 h 83934"/>
                <a:gd name="connsiteX9-279" fmla="*/ 254643 w 2537771"/>
                <a:gd name="connsiteY9-280" fmla="*/ 72152 h 83934"/>
                <a:gd name="connsiteX10-281" fmla="*/ 180158 w 2537771"/>
                <a:gd name="connsiteY10-282" fmla="*/ 48557 h 83934"/>
                <a:gd name="connsiteX11-283" fmla="*/ 93392 w 2537771"/>
                <a:gd name="connsiteY11-284" fmla="*/ 83281 h 83934"/>
                <a:gd name="connsiteX12-285" fmla="*/ 0 w 2537771"/>
                <a:gd name="connsiteY12-286" fmla="*/ 1369 h 83934"/>
                <a:gd name="connsiteX0-287" fmla="*/ 2537771 w 2537771"/>
                <a:gd name="connsiteY0-288" fmla="*/ 13982 h 85357"/>
                <a:gd name="connsiteX1-289" fmla="*/ 2155807 w 2537771"/>
                <a:gd name="connsiteY1-290" fmla="*/ 13982 h 85357"/>
                <a:gd name="connsiteX2-291" fmla="*/ 2086358 w 2537771"/>
                <a:gd name="connsiteY2-292" fmla="*/ 37131 h 85357"/>
                <a:gd name="connsiteX3-293" fmla="*/ 1449751 w 2537771"/>
                <a:gd name="connsiteY3-294" fmla="*/ 60280 h 85357"/>
                <a:gd name="connsiteX4-295" fmla="*/ 1365106 w 2537771"/>
                <a:gd name="connsiteY4-296" fmla="*/ 52317 h 85357"/>
                <a:gd name="connsiteX5-297" fmla="*/ 1276131 w 2537771"/>
                <a:gd name="connsiteY5-298" fmla="*/ 83430 h 85357"/>
                <a:gd name="connsiteX6-299" fmla="*/ 960259 w 2537771"/>
                <a:gd name="connsiteY6-300" fmla="*/ 79670 h 85357"/>
                <a:gd name="connsiteX7-301" fmla="*/ 747671 w 2537771"/>
                <a:gd name="connsiteY7-302" fmla="*/ 60429 h 85357"/>
                <a:gd name="connsiteX8-303" fmla="*/ 526070 w 2537771"/>
                <a:gd name="connsiteY8-304" fmla="*/ 33224 h 85357"/>
                <a:gd name="connsiteX9-305" fmla="*/ 254643 w 2537771"/>
                <a:gd name="connsiteY9-306" fmla="*/ 72152 h 85357"/>
                <a:gd name="connsiteX10-307" fmla="*/ 180158 w 2537771"/>
                <a:gd name="connsiteY10-308" fmla="*/ 48557 h 85357"/>
                <a:gd name="connsiteX11-309" fmla="*/ 93392 w 2537771"/>
                <a:gd name="connsiteY11-310" fmla="*/ 83281 h 85357"/>
                <a:gd name="connsiteX12-311" fmla="*/ 0 w 2537771"/>
                <a:gd name="connsiteY12-312" fmla="*/ 1369 h 85357"/>
                <a:gd name="connsiteX0-313" fmla="*/ 2537771 w 2537771"/>
                <a:gd name="connsiteY0-314" fmla="*/ 13982 h 85357"/>
                <a:gd name="connsiteX1-315" fmla="*/ 2155807 w 2537771"/>
                <a:gd name="connsiteY1-316" fmla="*/ 13982 h 85357"/>
                <a:gd name="connsiteX2-317" fmla="*/ 2086358 w 2537771"/>
                <a:gd name="connsiteY2-318" fmla="*/ 37131 h 85357"/>
                <a:gd name="connsiteX3-319" fmla="*/ 1604819 w 2537771"/>
                <a:gd name="connsiteY3-320" fmla="*/ 72003 h 85357"/>
                <a:gd name="connsiteX4-321" fmla="*/ 1365106 w 2537771"/>
                <a:gd name="connsiteY4-322" fmla="*/ 52317 h 85357"/>
                <a:gd name="connsiteX5-323" fmla="*/ 1276131 w 2537771"/>
                <a:gd name="connsiteY5-324" fmla="*/ 83430 h 85357"/>
                <a:gd name="connsiteX6-325" fmla="*/ 960259 w 2537771"/>
                <a:gd name="connsiteY6-326" fmla="*/ 79670 h 85357"/>
                <a:gd name="connsiteX7-327" fmla="*/ 747671 w 2537771"/>
                <a:gd name="connsiteY7-328" fmla="*/ 60429 h 85357"/>
                <a:gd name="connsiteX8-329" fmla="*/ 526070 w 2537771"/>
                <a:gd name="connsiteY8-330" fmla="*/ 33224 h 85357"/>
                <a:gd name="connsiteX9-331" fmla="*/ 254643 w 2537771"/>
                <a:gd name="connsiteY9-332" fmla="*/ 72152 h 85357"/>
                <a:gd name="connsiteX10-333" fmla="*/ 180158 w 2537771"/>
                <a:gd name="connsiteY10-334" fmla="*/ 48557 h 85357"/>
                <a:gd name="connsiteX11-335" fmla="*/ 93392 w 2537771"/>
                <a:gd name="connsiteY11-336" fmla="*/ 83281 h 85357"/>
                <a:gd name="connsiteX12-337" fmla="*/ 0 w 2537771"/>
                <a:gd name="connsiteY12-338" fmla="*/ 1369 h 85357"/>
                <a:gd name="connsiteX0-339" fmla="*/ 2537771 w 2537771"/>
                <a:gd name="connsiteY0-340" fmla="*/ 13982 h 83281"/>
                <a:gd name="connsiteX1-341" fmla="*/ 2155807 w 2537771"/>
                <a:gd name="connsiteY1-342" fmla="*/ 13982 h 83281"/>
                <a:gd name="connsiteX2-343" fmla="*/ 2086358 w 2537771"/>
                <a:gd name="connsiteY2-344" fmla="*/ 37131 h 83281"/>
                <a:gd name="connsiteX3-345" fmla="*/ 1604819 w 2537771"/>
                <a:gd name="connsiteY3-346" fmla="*/ 72003 h 83281"/>
                <a:gd name="connsiteX4-347" fmla="*/ 1365106 w 2537771"/>
                <a:gd name="connsiteY4-348" fmla="*/ 52317 h 83281"/>
                <a:gd name="connsiteX5-349" fmla="*/ 1188657 w 2537771"/>
                <a:gd name="connsiteY5-350" fmla="*/ 71707 h 83281"/>
                <a:gd name="connsiteX6-351" fmla="*/ 960259 w 2537771"/>
                <a:gd name="connsiteY6-352" fmla="*/ 79670 h 83281"/>
                <a:gd name="connsiteX7-353" fmla="*/ 747671 w 2537771"/>
                <a:gd name="connsiteY7-354" fmla="*/ 60429 h 83281"/>
                <a:gd name="connsiteX8-355" fmla="*/ 526070 w 2537771"/>
                <a:gd name="connsiteY8-356" fmla="*/ 33224 h 83281"/>
                <a:gd name="connsiteX9-357" fmla="*/ 254643 w 2537771"/>
                <a:gd name="connsiteY9-358" fmla="*/ 72152 h 83281"/>
                <a:gd name="connsiteX10-359" fmla="*/ 180158 w 2537771"/>
                <a:gd name="connsiteY10-360" fmla="*/ 48557 h 83281"/>
                <a:gd name="connsiteX11-361" fmla="*/ 93392 w 2537771"/>
                <a:gd name="connsiteY11-362" fmla="*/ 83281 h 83281"/>
                <a:gd name="connsiteX12-363" fmla="*/ 0 w 2537771"/>
                <a:gd name="connsiteY12-364" fmla="*/ 1369 h 83281"/>
                <a:gd name="connsiteX0-365" fmla="*/ 2537771 w 2537771"/>
                <a:gd name="connsiteY0-366" fmla="*/ 12613 h 81912"/>
                <a:gd name="connsiteX1-367" fmla="*/ 2191592 w 2537771"/>
                <a:gd name="connsiteY1-368" fmla="*/ 39967 h 81912"/>
                <a:gd name="connsiteX2-369" fmla="*/ 2086358 w 2537771"/>
                <a:gd name="connsiteY2-370" fmla="*/ 35762 h 81912"/>
                <a:gd name="connsiteX3-371" fmla="*/ 1604819 w 2537771"/>
                <a:gd name="connsiteY3-372" fmla="*/ 70634 h 81912"/>
                <a:gd name="connsiteX4-373" fmla="*/ 1365106 w 2537771"/>
                <a:gd name="connsiteY4-374" fmla="*/ 50948 h 81912"/>
                <a:gd name="connsiteX5-375" fmla="*/ 1188657 w 2537771"/>
                <a:gd name="connsiteY5-376" fmla="*/ 70338 h 81912"/>
                <a:gd name="connsiteX6-377" fmla="*/ 960259 w 2537771"/>
                <a:gd name="connsiteY6-378" fmla="*/ 78301 h 81912"/>
                <a:gd name="connsiteX7-379" fmla="*/ 747671 w 2537771"/>
                <a:gd name="connsiteY7-380" fmla="*/ 59060 h 81912"/>
                <a:gd name="connsiteX8-381" fmla="*/ 526070 w 2537771"/>
                <a:gd name="connsiteY8-382" fmla="*/ 31855 h 81912"/>
                <a:gd name="connsiteX9-383" fmla="*/ 254643 w 2537771"/>
                <a:gd name="connsiteY9-384" fmla="*/ 70783 h 81912"/>
                <a:gd name="connsiteX10-385" fmla="*/ 180158 w 2537771"/>
                <a:gd name="connsiteY10-386" fmla="*/ 47188 h 81912"/>
                <a:gd name="connsiteX11-387" fmla="*/ 93392 w 2537771"/>
                <a:gd name="connsiteY11-388" fmla="*/ 81912 h 81912"/>
                <a:gd name="connsiteX12-389" fmla="*/ 0 w 2537771"/>
                <a:gd name="connsiteY12-390" fmla="*/ 0 h 81912"/>
                <a:gd name="connsiteX0-391" fmla="*/ 2537771 w 2537771"/>
                <a:gd name="connsiteY0-392" fmla="*/ 12613 h 81912"/>
                <a:gd name="connsiteX1-393" fmla="*/ 2191592 w 2537771"/>
                <a:gd name="connsiteY1-394" fmla="*/ 39967 h 81912"/>
                <a:gd name="connsiteX2-395" fmla="*/ 2054548 w 2537771"/>
                <a:gd name="connsiteY2-396" fmla="*/ 27946 h 81912"/>
                <a:gd name="connsiteX3-397" fmla="*/ 1604819 w 2537771"/>
                <a:gd name="connsiteY3-398" fmla="*/ 70634 h 81912"/>
                <a:gd name="connsiteX4-399" fmla="*/ 1365106 w 2537771"/>
                <a:gd name="connsiteY4-400" fmla="*/ 50948 h 81912"/>
                <a:gd name="connsiteX5-401" fmla="*/ 1188657 w 2537771"/>
                <a:gd name="connsiteY5-402" fmla="*/ 70338 h 81912"/>
                <a:gd name="connsiteX6-403" fmla="*/ 960259 w 2537771"/>
                <a:gd name="connsiteY6-404" fmla="*/ 78301 h 81912"/>
                <a:gd name="connsiteX7-405" fmla="*/ 747671 w 2537771"/>
                <a:gd name="connsiteY7-406" fmla="*/ 59060 h 81912"/>
                <a:gd name="connsiteX8-407" fmla="*/ 526070 w 2537771"/>
                <a:gd name="connsiteY8-408" fmla="*/ 31855 h 81912"/>
                <a:gd name="connsiteX9-409" fmla="*/ 254643 w 2537771"/>
                <a:gd name="connsiteY9-410" fmla="*/ 70783 h 81912"/>
                <a:gd name="connsiteX10-411" fmla="*/ 180158 w 2537771"/>
                <a:gd name="connsiteY10-412" fmla="*/ 47188 h 81912"/>
                <a:gd name="connsiteX11-413" fmla="*/ 93392 w 2537771"/>
                <a:gd name="connsiteY11-414" fmla="*/ 81912 h 81912"/>
                <a:gd name="connsiteX12-415" fmla="*/ 0 w 2537771"/>
                <a:gd name="connsiteY12-416" fmla="*/ 0 h 81912"/>
                <a:gd name="connsiteX0-417" fmla="*/ 2537771 w 2537771"/>
                <a:gd name="connsiteY0-418" fmla="*/ 12613 h 79392"/>
                <a:gd name="connsiteX1-419" fmla="*/ 2191592 w 2537771"/>
                <a:gd name="connsiteY1-420" fmla="*/ 39967 h 79392"/>
                <a:gd name="connsiteX2-421" fmla="*/ 2054548 w 2537771"/>
                <a:gd name="connsiteY2-422" fmla="*/ 27946 h 79392"/>
                <a:gd name="connsiteX3-423" fmla="*/ 1604819 w 2537771"/>
                <a:gd name="connsiteY3-424" fmla="*/ 70634 h 79392"/>
                <a:gd name="connsiteX4-425" fmla="*/ 1365106 w 2537771"/>
                <a:gd name="connsiteY4-426" fmla="*/ 50948 h 79392"/>
                <a:gd name="connsiteX5-427" fmla="*/ 1188657 w 2537771"/>
                <a:gd name="connsiteY5-428" fmla="*/ 70338 h 79392"/>
                <a:gd name="connsiteX6-429" fmla="*/ 960259 w 2537771"/>
                <a:gd name="connsiteY6-430" fmla="*/ 78301 h 79392"/>
                <a:gd name="connsiteX7-431" fmla="*/ 747671 w 2537771"/>
                <a:gd name="connsiteY7-432" fmla="*/ 59060 h 79392"/>
                <a:gd name="connsiteX8-433" fmla="*/ 526070 w 2537771"/>
                <a:gd name="connsiteY8-434" fmla="*/ 31855 h 79392"/>
                <a:gd name="connsiteX9-435" fmla="*/ 254643 w 2537771"/>
                <a:gd name="connsiteY9-436" fmla="*/ 70783 h 79392"/>
                <a:gd name="connsiteX10-437" fmla="*/ 180158 w 2537771"/>
                <a:gd name="connsiteY10-438" fmla="*/ 47188 h 79392"/>
                <a:gd name="connsiteX11-439" fmla="*/ 105320 w 2537771"/>
                <a:gd name="connsiteY11-440" fmla="*/ 62373 h 79392"/>
                <a:gd name="connsiteX12-441" fmla="*/ 0 w 2537771"/>
                <a:gd name="connsiteY12-442" fmla="*/ 0 h 7939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</a:cxnLst>
              <a:rect l="l" t="t" r="r" b="b"/>
              <a:pathLst>
                <a:path w="2537771" h="79392">
                  <a:moveTo>
                    <a:pt x="2537771" y="12613"/>
                  </a:moveTo>
                  <a:cubicBezTo>
                    <a:pt x="2372259" y="-2434"/>
                    <a:pt x="2272129" y="37412"/>
                    <a:pt x="2191592" y="39967"/>
                  </a:cubicBezTo>
                  <a:cubicBezTo>
                    <a:pt x="2111055" y="42522"/>
                    <a:pt x="2152344" y="22835"/>
                    <a:pt x="2054548" y="27946"/>
                  </a:cubicBezTo>
                  <a:cubicBezTo>
                    <a:pt x="1956753" y="33057"/>
                    <a:pt x="2056264" y="56072"/>
                    <a:pt x="1604819" y="70634"/>
                  </a:cubicBezTo>
                  <a:cubicBezTo>
                    <a:pt x="1524915" y="64072"/>
                    <a:pt x="1434466" y="50997"/>
                    <a:pt x="1365106" y="50948"/>
                  </a:cubicBezTo>
                  <a:cubicBezTo>
                    <a:pt x="1295746" y="50899"/>
                    <a:pt x="1256132" y="65779"/>
                    <a:pt x="1188657" y="70338"/>
                  </a:cubicBezTo>
                  <a:cubicBezTo>
                    <a:pt x="1121183" y="74897"/>
                    <a:pt x="1114588" y="82159"/>
                    <a:pt x="960259" y="78301"/>
                  </a:cubicBezTo>
                  <a:cubicBezTo>
                    <a:pt x="937110" y="70585"/>
                    <a:pt x="820036" y="66801"/>
                    <a:pt x="747671" y="59060"/>
                  </a:cubicBezTo>
                  <a:cubicBezTo>
                    <a:pt x="675306" y="51319"/>
                    <a:pt x="608241" y="29901"/>
                    <a:pt x="526070" y="31855"/>
                  </a:cubicBezTo>
                  <a:cubicBezTo>
                    <a:pt x="443899" y="33809"/>
                    <a:pt x="312295" y="68228"/>
                    <a:pt x="254643" y="70783"/>
                  </a:cubicBezTo>
                  <a:cubicBezTo>
                    <a:pt x="196991" y="73338"/>
                    <a:pt x="205045" y="48590"/>
                    <a:pt x="180158" y="47188"/>
                  </a:cubicBezTo>
                  <a:cubicBezTo>
                    <a:pt x="155271" y="45786"/>
                    <a:pt x="113036" y="50798"/>
                    <a:pt x="105320" y="62373"/>
                  </a:cubicBezTo>
                  <a:cubicBezTo>
                    <a:pt x="49008" y="38977"/>
                    <a:pt x="8599" y="82012"/>
                    <a:pt x="0" y="0"/>
                  </a:cubicBezTo>
                </a:path>
              </a:pathLst>
            </a:custGeom>
            <a:noFill/>
            <a:ln w="34925"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3" name="Freeform 118"/>
            <p:cNvSpPr>
              <a:spLocks noEditPoints="1"/>
            </p:cNvSpPr>
            <p:nvPr/>
          </p:nvSpPr>
          <p:spPr bwMode="auto">
            <a:xfrm flipH="1">
              <a:off x="10124063" y="5530041"/>
              <a:ext cx="1513841" cy="619089"/>
            </a:xfrm>
            <a:custGeom>
              <a:avLst/>
              <a:gdLst>
                <a:gd name="T0" fmla="*/ 250 w 257"/>
                <a:gd name="T1" fmla="*/ 87 h 92"/>
                <a:gd name="T2" fmla="*/ 215 w 257"/>
                <a:gd name="T3" fmla="*/ 84 h 92"/>
                <a:gd name="T4" fmla="*/ 204 w 257"/>
                <a:gd name="T5" fmla="*/ 87 h 92"/>
                <a:gd name="T6" fmla="*/ 146 w 257"/>
                <a:gd name="T7" fmla="*/ 88 h 92"/>
                <a:gd name="T8" fmla="*/ 116 w 257"/>
                <a:gd name="T9" fmla="*/ 85 h 92"/>
                <a:gd name="T10" fmla="*/ 54 w 257"/>
                <a:gd name="T11" fmla="*/ 54 h 92"/>
                <a:gd name="T12" fmla="*/ 2 w 257"/>
                <a:gd name="T13" fmla="*/ 30 h 92"/>
                <a:gd name="T14" fmla="*/ 16 w 257"/>
                <a:gd name="T15" fmla="*/ 0 h 92"/>
                <a:gd name="T16" fmla="*/ 42 w 257"/>
                <a:gd name="T17" fmla="*/ 12 h 92"/>
                <a:gd name="T18" fmla="*/ 78 w 257"/>
                <a:gd name="T19" fmla="*/ 31 h 92"/>
                <a:gd name="T20" fmla="*/ 134 w 257"/>
                <a:gd name="T21" fmla="*/ 61 h 92"/>
                <a:gd name="T22" fmla="*/ 171 w 257"/>
                <a:gd name="T23" fmla="*/ 84 h 92"/>
                <a:gd name="T24" fmla="*/ 186 w 257"/>
                <a:gd name="T25" fmla="*/ 72 h 92"/>
                <a:gd name="T26" fmla="*/ 206 w 257"/>
                <a:gd name="T27" fmla="*/ 71 h 92"/>
                <a:gd name="T28" fmla="*/ 225 w 257"/>
                <a:gd name="T29" fmla="*/ 79 h 92"/>
                <a:gd name="T30" fmla="*/ 254 w 257"/>
                <a:gd name="T31" fmla="*/ 82 h 92"/>
                <a:gd name="T32" fmla="*/ 237 w 257"/>
                <a:gd name="T33" fmla="*/ 80 h 92"/>
                <a:gd name="T34" fmla="*/ 217 w 257"/>
                <a:gd name="T35" fmla="*/ 82 h 92"/>
                <a:gd name="T36" fmla="*/ 244 w 257"/>
                <a:gd name="T37" fmla="*/ 82 h 92"/>
                <a:gd name="T38" fmla="*/ 187 w 257"/>
                <a:gd name="T39" fmla="*/ 70 h 92"/>
                <a:gd name="T40" fmla="*/ 188 w 257"/>
                <a:gd name="T41" fmla="*/ 86 h 92"/>
                <a:gd name="T42" fmla="*/ 158 w 257"/>
                <a:gd name="T43" fmla="*/ 84 h 92"/>
                <a:gd name="T44" fmla="*/ 172 w 257"/>
                <a:gd name="T45" fmla="*/ 87 h 92"/>
                <a:gd name="T46" fmla="*/ 195 w 257"/>
                <a:gd name="T47" fmla="*/ 74 h 92"/>
                <a:gd name="T48" fmla="*/ 202 w 257"/>
                <a:gd name="T49" fmla="*/ 72 h 92"/>
                <a:gd name="T50" fmla="*/ 211 w 257"/>
                <a:gd name="T51" fmla="*/ 78 h 92"/>
                <a:gd name="T52" fmla="*/ 148 w 257"/>
                <a:gd name="T53" fmla="*/ 85 h 92"/>
                <a:gd name="T54" fmla="*/ 132 w 257"/>
                <a:gd name="T55" fmla="*/ 72 h 92"/>
                <a:gd name="T56" fmla="*/ 139 w 257"/>
                <a:gd name="T57" fmla="*/ 85 h 92"/>
                <a:gd name="T58" fmla="*/ 122 w 257"/>
                <a:gd name="T59" fmla="*/ 58 h 92"/>
                <a:gd name="T60" fmla="*/ 130 w 257"/>
                <a:gd name="T61" fmla="*/ 71 h 92"/>
                <a:gd name="T62" fmla="*/ 70 w 257"/>
                <a:gd name="T63" fmla="*/ 56 h 92"/>
                <a:gd name="T64" fmla="*/ 110 w 257"/>
                <a:gd name="T65" fmla="*/ 76 h 92"/>
                <a:gd name="T66" fmla="*/ 120 w 257"/>
                <a:gd name="T67" fmla="*/ 57 h 92"/>
                <a:gd name="T68" fmla="*/ 74 w 257"/>
                <a:gd name="T69" fmla="*/ 31 h 92"/>
                <a:gd name="T70" fmla="*/ 111 w 257"/>
                <a:gd name="T71" fmla="*/ 55 h 92"/>
                <a:gd name="T72" fmla="*/ 91 w 257"/>
                <a:gd name="T73" fmla="*/ 60 h 92"/>
                <a:gd name="T74" fmla="*/ 53 w 257"/>
                <a:gd name="T75" fmla="*/ 37 h 92"/>
                <a:gd name="T76" fmla="*/ 34 w 257"/>
                <a:gd name="T77" fmla="*/ 10 h 92"/>
                <a:gd name="T78" fmla="*/ 112 w 257"/>
                <a:gd name="T79" fmla="*/ 59 h 92"/>
                <a:gd name="T80" fmla="*/ 77 w 257"/>
                <a:gd name="T81" fmla="*/ 39 h 92"/>
                <a:gd name="T82" fmla="*/ 49 w 257"/>
                <a:gd name="T83" fmla="*/ 22 h 92"/>
                <a:gd name="T84" fmla="*/ 58 w 257"/>
                <a:gd name="T85" fmla="*/ 39 h 92"/>
                <a:gd name="T86" fmla="*/ 113 w 257"/>
                <a:gd name="T87" fmla="*/ 60 h 92"/>
                <a:gd name="T88" fmla="*/ 110 w 257"/>
                <a:gd name="T89" fmla="*/ 78 h 92"/>
                <a:gd name="T90" fmla="*/ 67 w 257"/>
                <a:gd name="T91" fmla="*/ 57 h 92"/>
                <a:gd name="T92" fmla="*/ 21 w 257"/>
                <a:gd name="T93" fmla="*/ 38 h 92"/>
                <a:gd name="T94" fmla="*/ 102 w 257"/>
                <a:gd name="T95" fmla="*/ 75 h 92"/>
                <a:gd name="T96" fmla="*/ 32 w 257"/>
                <a:gd name="T97" fmla="*/ 8 h 92"/>
                <a:gd name="T98" fmla="*/ 18 w 257"/>
                <a:gd name="T99" fmla="*/ 37 h 92"/>
                <a:gd name="T100" fmla="*/ 8 w 257"/>
                <a:gd name="T101" fmla="*/ 9 h 92"/>
                <a:gd name="T102" fmla="*/ 7 w 257"/>
                <a:gd name="T103" fmla="*/ 28 h 92"/>
                <a:gd name="T104" fmla="*/ 20 w 257"/>
                <a:gd name="T105" fmla="*/ 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7" h="92">
                  <a:moveTo>
                    <a:pt x="256" y="83"/>
                  </a:moveTo>
                  <a:cubicBezTo>
                    <a:pt x="256" y="84"/>
                    <a:pt x="257" y="87"/>
                    <a:pt x="256" y="89"/>
                  </a:cubicBezTo>
                  <a:cubicBezTo>
                    <a:pt x="253" y="89"/>
                    <a:pt x="253" y="88"/>
                    <a:pt x="250" y="87"/>
                  </a:cubicBezTo>
                  <a:cubicBezTo>
                    <a:pt x="244" y="86"/>
                    <a:pt x="238" y="83"/>
                    <a:pt x="231" y="84"/>
                  </a:cubicBezTo>
                  <a:cubicBezTo>
                    <a:pt x="229" y="84"/>
                    <a:pt x="227" y="86"/>
                    <a:pt x="225" y="86"/>
                  </a:cubicBezTo>
                  <a:cubicBezTo>
                    <a:pt x="221" y="86"/>
                    <a:pt x="219" y="84"/>
                    <a:pt x="215" y="84"/>
                  </a:cubicBezTo>
                  <a:cubicBezTo>
                    <a:pt x="212" y="82"/>
                    <a:pt x="208" y="79"/>
                    <a:pt x="205" y="76"/>
                  </a:cubicBezTo>
                  <a:cubicBezTo>
                    <a:pt x="206" y="79"/>
                    <a:pt x="208" y="81"/>
                    <a:pt x="208" y="84"/>
                  </a:cubicBezTo>
                  <a:cubicBezTo>
                    <a:pt x="207" y="86"/>
                    <a:pt x="205" y="86"/>
                    <a:pt x="204" y="87"/>
                  </a:cubicBezTo>
                  <a:cubicBezTo>
                    <a:pt x="196" y="87"/>
                    <a:pt x="189" y="90"/>
                    <a:pt x="183" y="91"/>
                  </a:cubicBezTo>
                  <a:cubicBezTo>
                    <a:pt x="172" y="91"/>
                    <a:pt x="163" y="85"/>
                    <a:pt x="152" y="86"/>
                  </a:cubicBezTo>
                  <a:cubicBezTo>
                    <a:pt x="150" y="87"/>
                    <a:pt x="148" y="88"/>
                    <a:pt x="146" y="88"/>
                  </a:cubicBezTo>
                  <a:cubicBezTo>
                    <a:pt x="142" y="88"/>
                    <a:pt x="138" y="87"/>
                    <a:pt x="134" y="87"/>
                  </a:cubicBezTo>
                  <a:cubicBezTo>
                    <a:pt x="130" y="87"/>
                    <a:pt x="125" y="86"/>
                    <a:pt x="121" y="86"/>
                  </a:cubicBezTo>
                  <a:cubicBezTo>
                    <a:pt x="119" y="87"/>
                    <a:pt x="117" y="87"/>
                    <a:pt x="116" y="85"/>
                  </a:cubicBezTo>
                  <a:cubicBezTo>
                    <a:pt x="105" y="79"/>
                    <a:pt x="94" y="73"/>
                    <a:pt x="83" y="67"/>
                  </a:cubicBezTo>
                  <a:cubicBezTo>
                    <a:pt x="79" y="65"/>
                    <a:pt x="76" y="63"/>
                    <a:pt x="72" y="61"/>
                  </a:cubicBezTo>
                  <a:cubicBezTo>
                    <a:pt x="66" y="59"/>
                    <a:pt x="60" y="57"/>
                    <a:pt x="54" y="54"/>
                  </a:cubicBezTo>
                  <a:cubicBezTo>
                    <a:pt x="43" y="49"/>
                    <a:pt x="31" y="46"/>
                    <a:pt x="21" y="40"/>
                  </a:cubicBezTo>
                  <a:cubicBezTo>
                    <a:pt x="17" y="38"/>
                    <a:pt x="12" y="36"/>
                    <a:pt x="8" y="34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4"/>
                  </a:cubicBezTo>
                  <a:cubicBezTo>
                    <a:pt x="0" y="18"/>
                    <a:pt x="5" y="9"/>
                    <a:pt x="8" y="5"/>
                  </a:cubicBezTo>
                  <a:cubicBezTo>
                    <a:pt x="10" y="3"/>
                    <a:pt x="13" y="1"/>
                    <a:pt x="16" y="0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6" y="3"/>
                    <a:pt x="33" y="7"/>
                    <a:pt x="39" y="10"/>
                  </a:cubicBezTo>
                  <a:cubicBezTo>
                    <a:pt x="40" y="11"/>
                    <a:pt x="41" y="11"/>
                    <a:pt x="42" y="12"/>
                  </a:cubicBezTo>
                  <a:cubicBezTo>
                    <a:pt x="45" y="13"/>
                    <a:pt x="48" y="15"/>
                    <a:pt x="52" y="17"/>
                  </a:cubicBezTo>
                  <a:cubicBezTo>
                    <a:pt x="58" y="20"/>
                    <a:pt x="64" y="23"/>
                    <a:pt x="70" y="26"/>
                  </a:cubicBezTo>
                  <a:cubicBezTo>
                    <a:pt x="73" y="28"/>
                    <a:pt x="75" y="30"/>
                    <a:pt x="78" y="31"/>
                  </a:cubicBezTo>
                  <a:cubicBezTo>
                    <a:pt x="91" y="39"/>
                    <a:pt x="104" y="46"/>
                    <a:pt x="117" y="53"/>
                  </a:cubicBezTo>
                  <a:cubicBezTo>
                    <a:pt x="120" y="55"/>
                    <a:pt x="123" y="56"/>
                    <a:pt x="126" y="57"/>
                  </a:cubicBezTo>
                  <a:cubicBezTo>
                    <a:pt x="128" y="59"/>
                    <a:pt x="131" y="61"/>
                    <a:pt x="134" y="61"/>
                  </a:cubicBezTo>
                  <a:cubicBezTo>
                    <a:pt x="139" y="68"/>
                    <a:pt x="145" y="74"/>
                    <a:pt x="150" y="82"/>
                  </a:cubicBezTo>
                  <a:cubicBezTo>
                    <a:pt x="153" y="81"/>
                    <a:pt x="157" y="82"/>
                    <a:pt x="162" y="82"/>
                  </a:cubicBezTo>
                  <a:cubicBezTo>
                    <a:pt x="165" y="82"/>
                    <a:pt x="168" y="83"/>
                    <a:pt x="171" y="84"/>
                  </a:cubicBezTo>
                  <a:cubicBezTo>
                    <a:pt x="176" y="84"/>
                    <a:pt x="181" y="84"/>
                    <a:pt x="185" y="84"/>
                  </a:cubicBezTo>
                  <a:cubicBezTo>
                    <a:pt x="191" y="85"/>
                    <a:pt x="196" y="83"/>
                    <a:pt x="200" y="80"/>
                  </a:cubicBezTo>
                  <a:cubicBezTo>
                    <a:pt x="198" y="75"/>
                    <a:pt x="188" y="78"/>
                    <a:pt x="186" y="72"/>
                  </a:cubicBezTo>
                  <a:cubicBezTo>
                    <a:pt x="185" y="67"/>
                    <a:pt x="190" y="65"/>
                    <a:pt x="195" y="66"/>
                  </a:cubicBezTo>
                  <a:cubicBezTo>
                    <a:pt x="196" y="66"/>
                    <a:pt x="197" y="66"/>
                    <a:pt x="198" y="67"/>
                  </a:cubicBezTo>
                  <a:cubicBezTo>
                    <a:pt x="201" y="68"/>
                    <a:pt x="203" y="70"/>
                    <a:pt x="206" y="71"/>
                  </a:cubicBezTo>
                  <a:cubicBezTo>
                    <a:pt x="208" y="73"/>
                    <a:pt x="211" y="76"/>
                    <a:pt x="213" y="77"/>
                  </a:cubicBezTo>
                  <a:cubicBezTo>
                    <a:pt x="214" y="78"/>
                    <a:pt x="216" y="78"/>
                    <a:pt x="218" y="79"/>
                  </a:cubicBezTo>
                  <a:cubicBezTo>
                    <a:pt x="221" y="80"/>
                    <a:pt x="222" y="80"/>
                    <a:pt x="225" y="79"/>
                  </a:cubicBezTo>
                  <a:cubicBezTo>
                    <a:pt x="228" y="79"/>
                    <a:pt x="232" y="78"/>
                    <a:pt x="235" y="78"/>
                  </a:cubicBezTo>
                  <a:cubicBezTo>
                    <a:pt x="238" y="78"/>
                    <a:pt x="242" y="80"/>
                    <a:pt x="246" y="81"/>
                  </a:cubicBezTo>
                  <a:cubicBezTo>
                    <a:pt x="249" y="82"/>
                    <a:pt x="253" y="82"/>
                    <a:pt x="254" y="82"/>
                  </a:cubicBezTo>
                  <a:cubicBezTo>
                    <a:pt x="255" y="83"/>
                    <a:pt x="255" y="82"/>
                    <a:pt x="256" y="83"/>
                  </a:cubicBezTo>
                  <a:close/>
                  <a:moveTo>
                    <a:pt x="244" y="82"/>
                  </a:moveTo>
                  <a:cubicBezTo>
                    <a:pt x="242" y="82"/>
                    <a:pt x="239" y="81"/>
                    <a:pt x="237" y="80"/>
                  </a:cubicBezTo>
                  <a:cubicBezTo>
                    <a:pt x="231" y="80"/>
                    <a:pt x="226" y="82"/>
                    <a:pt x="221" y="82"/>
                  </a:cubicBezTo>
                  <a:cubicBezTo>
                    <a:pt x="217" y="81"/>
                    <a:pt x="215" y="80"/>
                    <a:pt x="212" y="79"/>
                  </a:cubicBezTo>
                  <a:cubicBezTo>
                    <a:pt x="213" y="80"/>
                    <a:pt x="215" y="82"/>
                    <a:pt x="217" y="82"/>
                  </a:cubicBezTo>
                  <a:cubicBezTo>
                    <a:pt x="223" y="84"/>
                    <a:pt x="227" y="82"/>
                    <a:pt x="232" y="82"/>
                  </a:cubicBezTo>
                  <a:cubicBezTo>
                    <a:pt x="241" y="81"/>
                    <a:pt x="247" y="85"/>
                    <a:pt x="254" y="86"/>
                  </a:cubicBezTo>
                  <a:cubicBezTo>
                    <a:pt x="254" y="82"/>
                    <a:pt x="249" y="83"/>
                    <a:pt x="244" y="82"/>
                  </a:cubicBezTo>
                  <a:close/>
                  <a:moveTo>
                    <a:pt x="205" y="74"/>
                  </a:moveTo>
                  <a:cubicBezTo>
                    <a:pt x="204" y="71"/>
                    <a:pt x="201" y="70"/>
                    <a:pt x="198" y="69"/>
                  </a:cubicBezTo>
                  <a:cubicBezTo>
                    <a:pt x="195" y="68"/>
                    <a:pt x="188" y="65"/>
                    <a:pt x="187" y="70"/>
                  </a:cubicBezTo>
                  <a:cubicBezTo>
                    <a:pt x="187" y="75"/>
                    <a:pt x="194" y="74"/>
                    <a:pt x="198" y="76"/>
                  </a:cubicBezTo>
                  <a:cubicBezTo>
                    <a:pt x="200" y="76"/>
                    <a:pt x="203" y="79"/>
                    <a:pt x="203" y="81"/>
                  </a:cubicBezTo>
                  <a:cubicBezTo>
                    <a:pt x="202" y="83"/>
                    <a:pt x="192" y="86"/>
                    <a:pt x="188" y="86"/>
                  </a:cubicBezTo>
                  <a:cubicBezTo>
                    <a:pt x="183" y="86"/>
                    <a:pt x="178" y="86"/>
                    <a:pt x="174" y="85"/>
                  </a:cubicBezTo>
                  <a:cubicBezTo>
                    <a:pt x="170" y="85"/>
                    <a:pt x="165" y="83"/>
                    <a:pt x="161" y="83"/>
                  </a:cubicBezTo>
                  <a:cubicBezTo>
                    <a:pt x="160" y="83"/>
                    <a:pt x="159" y="84"/>
                    <a:pt x="158" y="84"/>
                  </a:cubicBezTo>
                  <a:cubicBezTo>
                    <a:pt x="155" y="83"/>
                    <a:pt x="152" y="82"/>
                    <a:pt x="151" y="85"/>
                  </a:cubicBezTo>
                  <a:cubicBezTo>
                    <a:pt x="155" y="85"/>
                    <a:pt x="160" y="85"/>
                    <a:pt x="164" y="85"/>
                  </a:cubicBezTo>
                  <a:cubicBezTo>
                    <a:pt x="167" y="86"/>
                    <a:pt x="169" y="88"/>
                    <a:pt x="172" y="87"/>
                  </a:cubicBezTo>
                  <a:cubicBezTo>
                    <a:pt x="184" y="92"/>
                    <a:pt x="193" y="85"/>
                    <a:pt x="205" y="85"/>
                  </a:cubicBezTo>
                  <a:cubicBezTo>
                    <a:pt x="208" y="82"/>
                    <a:pt x="204" y="79"/>
                    <a:pt x="203" y="77"/>
                  </a:cubicBezTo>
                  <a:cubicBezTo>
                    <a:pt x="200" y="76"/>
                    <a:pt x="198" y="74"/>
                    <a:pt x="195" y="74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3"/>
                    <a:pt x="192" y="72"/>
                    <a:pt x="193" y="70"/>
                  </a:cubicBezTo>
                  <a:cubicBezTo>
                    <a:pt x="197" y="68"/>
                    <a:pt x="200" y="72"/>
                    <a:pt x="202" y="72"/>
                  </a:cubicBezTo>
                  <a:cubicBezTo>
                    <a:pt x="203" y="73"/>
                    <a:pt x="205" y="74"/>
                    <a:pt x="207" y="75"/>
                  </a:cubicBezTo>
                  <a:cubicBezTo>
                    <a:pt x="208" y="76"/>
                    <a:pt x="210" y="78"/>
                    <a:pt x="212" y="78"/>
                  </a:cubicBezTo>
                  <a:cubicBezTo>
                    <a:pt x="211" y="78"/>
                    <a:pt x="211" y="78"/>
                    <a:pt x="211" y="78"/>
                  </a:cubicBezTo>
                  <a:cubicBezTo>
                    <a:pt x="209" y="76"/>
                    <a:pt x="208" y="74"/>
                    <a:pt x="205" y="74"/>
                  </a:cubicBezTo>
                  <a:close/>
                  <a:moveTo>
                    <a:pt x="139" y="85"/>
                  </a:moveTo>
                  <a:cubicBezTo>
                    <a:pt x="142" y="85"/>
                    <a:pt x="147" y="87"/>
                    <a:pt x="148" y="85"/>
                  </a:cubicBezTo>
                  <a:cubicBezTo>
                    <a:pt x="148" y="84"/>
                    <a:pt x="148" y="84"/>
                    <a:pt x="148" y="84"/>
                  </a:cubicBezTo>
                  <a:cubicBezTo>
                    <a:pt x="144" y="77"/>
                    <a:pt x="140" y="69"/>
                    <a:pt x="133" y="64"/>
                  </a:cubicBezTo>
                  <a:cubicBezTo>
                    <a:pt x="132" y="67"/>
                    <a:pt x="133" y="69"/>
                    <a:pt x="132" y="72"/>
                  </a:cubicBezTo>
                  <a:cubicBezTo>
                    <a:pt x="132" y="77"/>
                    <a:pt x="128" y="80"/>
                    <a:pt x="126" y="83"/>
                  </a:cubicBezTo>
                  <a:cubicBezTo>
                    <a:pt x="125" y="83"/>
                    <a:pt x="123" y="84"/>
                    <a:pt x="124" y="85"/>
                  </a:cubicBezTo>
                  <a:cubicBezTo>
                    <a:pt x="128" y="85"/>
                    <a:pt x="134" y="84"/>
                    <a:pt x="139" y="85"/>
                  </a:cubicBezTo>
                  <a:close/>
                  <a:moveTo>
                    <a:pt x="130" y="71"/>
                  </a:moveTo>
                  <a:cubicBezTo>
                    <a:pt x="131" y="68"/>
                    <a:pt x="131" y="65"/>
                    <a:pt x="130" y="62"/>
                  </a:cubicBezTo>
                  <a:cubicBezTo>
                    <a:pt x="127" y="61"/>
                    <a:pt x="125" y="58"/>
                    <a:pt x="122" y="58"/>
                  </a:cubicBezTo>
                  <a:cubicBezTo>
                    <a:pt x="123" y="68"/>
                    <a:pt x="120" y="76"/>
                    <a:pt x="112" y="80"/>
                  </a:cubicBezTo>
                  <a:cubicBezTo>
                    <a:pt x="114" y="82"/>
                    <a:pt x="117" y="83"/>
                    <a:pt x="120" y="84"/>
                  </a:cubicBezTo>
                  <a:cubicBezTo>
                    <a:pt x="124" y="81"/>
                    <a:pt x="130" y="78"/>
                    <a:pt x="130" y="71"/>
                  </a:cubicBezTo>
                  <a:close/>
                  <a:moveTo>
                    <a:pt x="41" y="41"/>
                  </a:moveTo>
                  <a:cubicBezTo>
                    <a:pt x="45" y="43"/>
                    <a:pt x="49" y="45"/>
                    <a:pt x="54" y="47"/>
                  </a:cubicBezTo>
                  <a:cubicBezTo>
                    <a:pt x="59" y="50"/>
                    <a:pt x="64" y="54"/>
                    <a:pt x="70" y="56"/>
                  </a:cubicBezTo>
                  <a:cubicBezTo>
                    <a:pt x="75" y="58"/>
                    <a:pt x="80" y="61"/>
                    <a:pt x="86" y="64"/>
                  </a:cubicBezTo>
                  <a:cubicBezTo>
                    <a:pt x="91" y="66"/>
                    <a:pt x="96" y="69"/>
                    <a:pt x="102" y="71"/>
                  </a:cubicBezTo>
                  <a:cubicBezTo>
                    <a:pt x="105" y="73"/>
                    <a:pt x="108" y="75"/>
                    <a:pt x="110" y="76"/>
                  </a:cubicBezTo>
                  <a:cubicBezTo>
                    <a:pt x="111" y="76"/>
                    <a:pt x="113" y="76"/>
                    <a:pt x="113" y="76"/>
                  </a:cubicBezTo>
                  <a:cubicBezTo>
                    <a:pt x="115" y="76"/>
                    <a:pt x="118" y="73"/>
                    <a:pt x="119" y="71"/>
                  </a:cubicBezTo>
                  <a:cubicBezTo>
                    <a:pt x="121" y="66"/>
                    <a:pt x="121" y="61"/>
                    <a:pt x="120" y="57"/>
                  </a:cubicBezTo>
                  <a:cubicBezTo>
                    <a:pt x="112" y="52"/>
                    <a:pt x="104" y="48"/>
                    <a:pt x="97" y="44"/>
                  </a:cubicBezTo>
                  <a:cubicBezTo>
                    <a:pt x="94" y="43"/>
                    <a:pt x="92" y="41"/>
                    <a:pt x="89" y="39"/>
                  </a:cubicBezTo>
                  <a:cubicBezTo>
                    <a:pt x="84" y="37"/>
                    <a:pt x="79" y="34"/>
                    <a:pt x="74" y="31"/>
                  </a:cubicBezTo>
                  <a:cubicBezTo>
                    <a:pt x="68" y="28"/>
                    <a:pt x="62" y="24"/>
                    <a:pt x="56" y="21"/>
                  </a:cubicBezTo>
                  <a:cubicBezTo>
                    <a:pt x="55" y="21"/>
                    <a:pt x="54" y="20"/>
                    <a:pt x="53" y="20"/>
                  </a:cubicBezTo>
                  <a:cubicBezTo>
                    <a:pt x="71" y="34"/>
                    <a:pt x="90" y="45"/>
                    <a:pt x="111" y="55"/>
                  </a:cubicBezTo>
                  <a:cubicBezTo>
                    <a:pt x="111" y="56"/>
                    <a:pt x="112" y="56"/>
                    <a:pt x="113" y="56"/>
                  </a:cubicBezTo>
                  <a:cubicBezTo>
                    <a:pt x="113" y="58"/>
                    <a:pt x="114" y="59"/>
                    <a:pt x="115" y="60"/>
                  </a:cubicBezTo>
                  <a:cubicBezTo>
                    <a:pt x="112" y="70"/>
                    <a:pt x="98" y="64"/>
                    <a:pt x="91" y="60"/>
                  </a:cubicBezTo>
                  <a:cubicBezTo>
                    <a:pt x="84" y="57"/>
                    <a:pt x="77" y="53"/>
                    <a:pt x="70" y="49"/>
                  </a:cubicBezTo>
                  <a:cubicBezTo>
                    <a:pt x="66" y="47"/>
                    <a:pt x="62" y="45"/>
                    <a:pt x="60" y="43"/>
                  </a:cubicBezTo>
                  <a:cubicBezTo>
                    <a:pt x="58" y="42"/>
                    <a:pt x="55" y="39"/>
                    <a:pt x="53" y="37"/>
                  </a:cubicBezTo>
                  <a:cubicBezTo>
                    <a:pt x="51" y="35"/>
                    <a:pt x="48" y="33"/>
                    <a:pt x="46" y="31"/>
                  </a:cubicBezTo>
                  <a:cubicBezTo>
                    <a:pt x="42" y="26"/>
                    <a:pt x="46" y="19"/>
                    <a:pt x="51" y="18"/>
                  </a:cubicBezTo>
                  <a:cubicBezTo>
                    <a:pt x="45" y="16"/>
                    <a:pt x="40" y="12"/>
                    <a:pt x="34" y="10"/>
                  </a:cubicBezTo>
                  <a:cubicBezTo>
                    <a:pt x="37" y="19"/>
                    <a:pt x="31" y="26"/>
                    <a:pt x="27" y="33"/>
                  </a:cubicBezTo>
                  <a:cubicBezTo>
                    <a:pt x="31" y="36"/>
                    <a:pt x="37" y="38"/>
                    <a:pt x="41" y="41"/>
                  </a:cubicBezTo>
                  <a:close/>
                  <a:moveTo>
                    <a:pt x="112" y="59"/>
                  </a:moveTo>
                  <a:cubicBezTo>
                    <a:pt x="111" y="57"/>
                    <a:pt x="107" y="56"/>
                    <a:pt x="106" y="55"/>
                  </a:cubicBezTo>
                  <a:cubicBezTo>
                    <a:pt x="101" y="51"/>
                    <a:pt x="96" y="50"/>
                    <a:pt x="91" y="47"/>
                  </a:cubicBezTo>
                  <a:cubicBezTo>
                    <a:pt x="86" y="44"/>
                    <a:pt x="82" y="42"/>
                    <a:pt x="77" y="39"/>
                  </a:cubicBezTo>
                  <a:cubicBezTo>
                    <a:pt x="72" y="36"/>
                    <a:pt x="68" y="33"/>
                    <a:pt x="63" y="30"/>
                  </a:cubicBezTo>
                  <a:cubicBezTo>
                    <a:pt x="61" y="28"/>
                    <a:pt x="59" y="27"/>
                    <a:pt x="56" y="25"/>
                  </a:cubicBezTo>
                  <a:cubicBezTo>
                    <a:pt x="54" y="24"/>
                    <a:pt x="51" y="21"/>
                    <a:pt x="49" y="22"/>
                  </a:cubicBezTo>
                  <a:cubicBezTo>
                    <a:pt x="47" y="22"/>
                    <a:pt x="46" y="26"/>
                    <a:pt x="46" y="28"/>
                  </a:cubicBezTo>
                  <a:cubicBezTo>
                    <a:pt x="47" y="29"/>
                    <a:pt x="50" y="32"/>
                    <a:pt x="52" y="34"/>
                  </a:cubicBezTo>
                  <a:cubicBezTo>
                    <a:pt x="54" y="36"/>
                    <a:pt x="56" y="37"/>
                    <a:pt x="58" y="39"/>
                  </a:cubicBezTo>
                  <a:cubicBezTo>
                    <a:pt x="67" y="46"/>
                    <a:pt x="77" y="50"/>
                    <a:pt x="87" y="56"/>
                  </a:cubicBezTo>
                  <a:cubicBezTo>
                    <a:pt x="94" y="60"/>
                    <a:pt x="102" y="65"/>
                    <a:pt x="111" y="62"/>
                  </a:cubicBezTo>
                  <a:cubicBezTo>
                    <a:pt x="112" y="62"/>
                    <a:pt x="113" y="61"/>
                    <a:pt x="113" y="60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3" y="59"/>
                    <a:pt x="113" y="59"/>
                    <a:pt x="112" y="59"/>
                  </a:cubicBezTo>
                  <a:close/>
                  <a:moveTo>
                    <a:pt x="110" y="78"/>
                  </a:moveTo>
                  <a:cubicBezTo>
                    <a:pt x="107" y="76"/>
                    <a:pt x="103" y="74"/>
                    <a:pt x="99" y="72"/>
                  </a:cubicBezTo>
                  <a:cubicBezTo>
                    <a:pt x="95" y="71"/>
                    <a:pt x="91" y="69"/>
                    <a:pt x="88" y="67"/>
                  </a:cubicBezTo>
                  <a:cubicBezTo>
                    <a:pt x="81" y="63"/>
                    <a:pt x="74" y="60"/>
                    <a:pt x="67" y="57"/>
                  </a:cubicBezTo>
                  <a:cubicBezTo>
                    <a:pt x="60" y="53"/>
                    <a:pt x="53" y="49"/>
                    <a:pt x="46" y="46"/>
                  </a:cubicBezTo>
                  <a:cubicBezTo>
                    <a:pt x="39" y="42"/>
                    <a:pt x="33" y="38"/>
                    <a:pt x="26" y="35"/>
                  </a:cubicBezTo>
                  <a:cubicBezTo>
                    <a:pt x="25" y="35"/>
                    <a:pt x="22" y="37"/>
                    <a:pt x="21" y="38"/>
                  </a:cubicBezTo>
                  <a:cubicBezTo>
                    <a:pt x="32" y="44"/>
                    <a:pt x="45" y="48"/>
                    <a:pt x="56" y="53"/>
                  </a:cubicBezTo>
                  <a:cubicBezTo>
                    <a:pt x="64" y="57"/>
                    <a:pt x="73" y="59"/>
                    <a:pt x="80" y="63"/>
                  </a:cubicBezTo>
                  <a:cubicBezTo>
                    <a:pt x="88" y="67"/>
                    <a:pt x="95" y="71"/>
                    <a:pt x="102" y="75"/>
                  </a:cubicBezTo>
                  <a:cubicBezTo>
                    <a:pt x="105" y="77"/>
                    <a:pt x="107" y="79"/>
                    <a:pt x="110" y="78"/>
                  </a:cubicBezTo>
                  <a:cubicBezTo>
                    <a:pt x="110" y="78"/>
                    <a:pt x="110" y="78"/>
                    <a:pt x="110" y="78"/>
                  </a:cubicBezTo>
                  <a:close/>
                  <a:moveTo>
                    <a:pt x="32" y="8"/>
                  </a:moveTo>
                  <a:cubicBezTo>
                    <a:pt x="28" y="7"/>
                    <a:pt x="25" y="5"/>
                    <a:pt x="22" y="3"/>
                  </a:cubicBezTo>
                  <a:cubicBezTo>
                    <a:pt x="23" y="16"/>
                    <a:pt x="15" y="26"/>
                    <a:pt x="7" y="31"/>
                  </a:cubicBezTo>
                  <a:cubicBezTo>
                    <a:pt x="11" y="33"/>
                    <a:pt x="15" y="35"/>
                    <a:pt x="18" y="37"/>
                  </a:cubicBezTo>
                  <a:cubicBezTo>
                    <a:pt x="27" y="32"/>
                    <a:pt x="35" y="20"/>
                    <a:pt x="32" y="8"/>
                  </a:cubicBezTo>
                  <a:close/>
                  <a:moveTo>
                    <a:pt x="9" y="8"/>
                  </a:moveTo>
                  <a:cubicBezTo>
                    <a:pt x="9" y="8"/>
                    <a:pt x="8" y="9"/>
                    <a:pt x="8" y="9"/>
                  </a:cubicBezTo>
                  <a:cubicBezTo>
                    <a:pt x="7" y="11"/>
                    <a:pt x="6" y="12"/>
                    <a:pt x="5" y="14"/>
                  </a:cubicBezTo>
                  <a:cubicBezTo>
                    <a:pt x="4" y="16"/>
                    <a:pt x="3" y="18"/>
                    <a:pt x="2" y="20"/>
                  </a:cubicBezTo>
                  <a:cubicBezTo>
                    <a:pt x="1" y="24"/>
                    <a:pt x="3" y="30"/>
                    <a:pt x="7" y="28"/>
                  </a:cubicBezTo>
                  <a:cubicBezTo>
                    <a:pt x="10" y="27"/>
                    <a:pt x="11" y="25"/>
                    <a:pt x="13" y="22"/>
                  </a:cubicBezTo>
                  <a:cubicBezTo>
                    <a:pt x="15" y="21"/>
                    <a:pt x="16" y="20"/>
                    <a:pt x="17" y="18"/>
                  </a:cubicBezTo>
                  <a:cubicBezTo>
                    <a:pt x="19" y="15"/>
                    <a:pt x="20" y="9"/>
                    <a:pt x="20" y="4"/>
                  </a:cubicBezTo>
                  <a:cubicBezTo>
                    <a:pt x="20" y="4"/>
                    <a:pt x="18" y="3"/>
                    <a:pt x="18" y="2"/>
                  </a:cubicBezTo>
                  <a:cubicBezTo>
                    <a:pt x="14" y="3"/>
                    <a:pt x="12" y="5"/>
                    <a:pt x="9" y="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24" name="PA_组合 33"/>
          <p:cNvGrpSpPr/>
          <p:nvPr>
            <p:custDataLst>
              <p:tags r:id="rId2"/>
            </p:custDataLst>
          </p:nvPr>
        </p:nvGrpSpPr>
        <p:grpSpPr bwMode="auto">
          <a:xfrm>
            <a:off x="4904734" y="5774235"/>
            <a:ext cx="2142906" cy="1128218"/>
            <a:chOff x="7394576" y="3627438"/>
            <a:chExt cx="1077913" cy="566738"/>
          </a:xfrm>
          <a:solidFill>
            <a:schemeClr val="tx1"/>
          </a:solidFill>
        </p:grpSpPr>
        <p:sp>
          <p:nvSpPr>
            <p:cNvPr id="25" name="Freeform 100"/>
            <p:cNvSpPr/>
            <p:nvPr/>
          </p:nvSpPr>
          <p:spPr bwMode="auto">
            <a:xfrm>
              <a:off x="8122380" y="3680704"/>
              <a:ext cx="97606" cy="1704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6" name="Freeform 101"/>
            <p:cNvSpPr/>
            <p:nvPr/>
          </p:nvSpPr>
          <p:spPr bwMode="auto">
            <a:xfrm>
              <a:off x="8128745" y="3706271"/>
              <a:ext cx="91241" cy="1704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7" name="Freeform 102"/>
            <p:cNvSpPr/>
            <p:nvPr/>
          </p:nvSpPr>
          <p:spPr bwMode="auto">
            <a:xfrm>
              <a:off x="8145720" y="3885241"/>
              <a:ext cx="70023" cy="14913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8" name="Freeform 103"/>
            <p:cNvSpPr/>
            <p:nvPr/>
          </p:nvSpPr>
          <p:spPr bwMode="auto">
            <a:xfrm>
              <a:off x="8145720" y="3900154"/>
              <a:ext cx="72144" cy="21306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29" name="Freeform 104"/>
            <p:cNvSpPr/>
            <p:nvPr/>
          </p:nvSpPr>
          <p:spPr bwMode="auto">
            <a:xfrm>
              <a:off x="8141476" y="4072733"/>
              <a:ext cx="78510" cy="19175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0" name="Freeform 105"/>
            <p:cNvSpPr/>
            <p:nvPr/>
          </p:nvSpPr>
          <p:spPr bwMode="auto">
            <a:xfrm>
              <a:off x="8139355" y="4098300"/>
              <a:ext cx="80631" cy="23436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8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9" name="Freeform 107"/>
            <p:cNvSpPr>
              <a:spLocks noEditPoints="1"/>
            </p:cNvSpPr>
            <p:nvPr/>
          </p:nvSpPr>
          <p:spPr bwMode="auto">
            <a:xfrm>
              <a:off x="7893218" y="3755274"/>
              <a:ext cx="97606" cy="368593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798507" y="2536222"/>
            <a:ext cx="4394117" cy="2893088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r>
              <a:rPr lang="zh-CN" altLang="en-US" dirty="0"/>
              <a:t>初始是教学关卡，游戏的基本操作是：</a:t>
            </a:r>
            <a:endParaRPr lang="en-US" altLang="zh-CN" dirty="0"/>
          </a:p>
          <a:p>
            <a:r>
              <a:rPr lang="zh-CN" altLang="en-US" dirty="0"/>
              <a:t>点击鼠标左键移动人物至指定地点，</a:t>
            </a:r>
            <a:endParaRPr lang="en-US" altLang="zh-CN" dirty="0"/>
          </a:p>
          <a:p>
            <a:r>
              <a:rPr lang="zh-CN" altLang="en-US" dirty="0"/>
              <a:t>右键点击怪物进行攻击，</a:t>
            </a:r>
            <a:endParaRPr lang="en-US" altLang="zh-CN" dirty="0"/>
          </a:p>
          <a:p>
            <a:r>
              <a:rPr lang="zh-CN" altLang="en-US" dirty="0"/>
              <a:t>通过</a:t>
            </a:r>
            <a:r>
              <a:rPr lang="en-US" altLang="zh-CN" dirty="0"/>
              <a:t>A,D</a:t>
            </a:r>
            <a:r>
              <a:rPr lang="zh-CN" altLang="en-US" dirty="0"/>
              <a:t>和鼠标滑轮进行视角切换。</a:t>
            </a:r>
            <a:endParaRPr lang="en-US" altLang="zh-CN" dirty="0"/>
          </a:p>
          <a:p>
            <a:r>
              <a:rPr lang="zh-CN" altLang="en-US" dirty="0"/>
              <a:t>第一关场景是森林。</a:t>
            </a:r>
            <a:endParaRPr lang="en-US" altLang="zh-CN" dirty="0"/>
          </a:p>
          <a:p>
            <a:r>
              <a:rPr lang="zh-CN" altLang="en-US" dirty="0"/>
              <a:t>第二关场景是沙漠。</a:t>
            </a:r>
            <a:endParaRPr lang="en-US" altLang="zh-CN" dirty="0"/>
          </a:p>
          <a:p>
            <a:r>
              <a:rPr lang="zh-CN" altLang="en-US" dirty="0"/>
              <a:t>游戏的左上角会有小地图显示游戏缩略图。</a:t>
            </a:r>
            <a:endParaRPr lang="en-US" altLang="zh-CN" dirty="0"/>
          </a:p>
          <a:p>
            <a:r>
              <a:rPr lang="zh-CN" altLang="en-US" dirty="0"/>
              <a:t>游戏里玩家需要控制角色不断调整位置，抓住怪物攻击的间隙，发出致命一击将怪物打败。</a:t>
            </a:r>
            <a:endParaRPr lang="zh-CN" altLang="zh-CN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6" y="911677"/>
            <a:ext cx="9568937" cy="533288"/>
            <a:chOff x="0" y="683758"/>
            <a:chExt cx="7177637" cy="399966"/>
          </a:xfrm>
        </p:grpSpPr>
        <p:sp>
          <p:nvSpPr>
            <p:cNvPr id="11" name="矩形 10"/>
            <p:cNvSpPr/>
            <p:nvPr/>
          </p:nvSpPr>
          <p:spPr>
            <a:xfrm>
              <a:off x="5661095" y="683758"/>
              <a:ext cx="1516542" cy="39909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0" y="1083724"/>
              <a:ext cx="7172219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/>
          <p:cNvGrpSpPr/>
          <p:nvPr/>
        </p:nvGrpSpPr>
        <p:grpSpPr>
          <a:xfrm>
            <a:off x="2151397" y="1444966"/>
            <a:ext cx="1320632" cy="3073571"/>
            <a:chOff x="1613160" y="1083724"/>
            <a:chExt cx="990602" cy="2305178"/>
          </a:xfrm>
        </p:grpSpPr>
        <p:grpSp>
          <p:nvGrpSpPr>
            <p:cNvPr id="15" name="组合 14"/>
            <p:cNvGrpSpPr/>
            <p:nvPr/>
          </p:nvGrpSpPr>
          <p:grpSpPr>
            <a:xfrm>
              <a:off x="1613160" y="1083724"/>
              <a:ext cx="990602" cy="2227897"/>
              <a:chOff x="2156053" y="1267920"/>
              <a:chExt cx="1323980" cy="2977675"/>
            </a:xfrm>
          </p:grpSpPr>
          <p:cxnSp>
            <p:nvCxnSpPr>
              <p:cNvPr id="19" name="直接连接符 18"/>
              <p:cNvCxnSpPr/>
              <p:nvPr/>
            </p:nvCxnSpPr>
            <p:spPr>
              <a:xfrm>
                <a:off x="2818381" y="1267920"/>
                <a:ext cx="0" cy="164859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弧形 19"/>
              <p:cNvSpPr/>
              <p:nvPr/>
            </p:nvSpPr>
            <p:spPr>
              <a:xfrm>
                <a:off x="2156053" y="2921615"/>
                <a:ext cx="1323980" cy="1323980"/>
              </a:xfrm>
              <a:prstGeom prst="arc">
                <a:avLst>
                  <a:gd name="adj1" fmla="val 12935667"/>
                  <a:gd name="adj2" fmla="val 19476206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170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1659417" y="2490816"/>
              <a:ext cx="898087" cy="898086"/>
              <a:chOff x="608833" y="3733024"/>
              <a:chExt cx="898087" cy="898086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608833" y="3733024"/>
                <a:ext cx="898087" cy="898086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18" name="文本框 24"/>
              <p:cNvSpPr txBox="1"/>
              <p:nvPr/>
            </p:nvSpPr>
            <p:spPr>
              <a:xfrm>
                <a:off x="798285" y="3916609"/>
                <a:ext cx="523288" cy="5309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/>
                    </a:solidFill>
                    <a:latin typeface="Arial" panose="020B0604020202020204"/>
                    <a:ea typeface="微软雅黑" panose="020B0503020204020204" charset="-122"/>
                    <a:sym typeface="Arial" panose="020B0604020202020204"/>
                  </a:rPr>
                  <a:t>关卡</a:t>
                </a:r>
                <a:endParaRPr lang="en-US" altLang="zh-CN" sz="2000" dirty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  <a:p>
                <a:r>
                  <a:rPr lang="zh-CN" altLang="en-US" sz="2000" dirty="0">
                    <a:solidFill>
                      <a:schemeClr val="bg1"/>
                    </a:solidFill>
                    <a:latin typeface="Arial" panose="020B0604020202020204"/>
                    <a:ea typeface="微软雅黑" panose="020B0503020204020204" charset="-122"/>
                    <a:sym typeface="Arial" panose="020B0604020202020204"/>
                  </a:rPr>
                  <a:t>设计</a:t>
                </a:r>
                <a:endParaRPr lang="zh-CN" altLang="en-US" sz="2000" dirty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3675460" y="1444967"/>
            <a:ext cx="1320632" cy="3775727"/>
            <a:chOff x="2756355" y="1083724"/>
            <a:chExt cx="990602" cy="2831795"/>
          </a:xfrm>
        </p:grpSpPr>
        <p:grpSp>
          <p:nvGrpSpPr>
            <p:cNvPr id="22" name="组合 21"/>
            <p:cNvGrpSpPr/>
            <p:nvPr/>
          </p:nvGrpSpPr>
          <p:grpSpPr>
            <a:xfrm>
              <a:off x="2756355" y="1083724"/>
              <a:ext cx="990602" cy="2774344"/>
              <a:chOff x="3683979" y="1267920"/>
              <a:chExt cx="1323980" cy="3708024"/>
            </a:xfrm>
          </p:grpSpPr>
          <p:cxnSp>
            <p:nvCxnSpPr>
              <p:cNvPr id="26" name="直接连接符 25"/>
              <p:cNvCxnSpPr/>
              <p:nvPr/>
            </p:nvCxnSpPr>
            <p:spPr>
              <a:xfrm>
                <a:off x="4346307" y="1267920"/>
                <a:ext cx="0" cy="2378948"/>
              </a:xfrm>
              <a:prstGeom prst="line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弧形 26"/>
              <p:cNvSpPr/>
              <p:nvPr/>
            </p:nvSpPr>
            <p:spPr>
              <a:xfrm>
                <a:off x="3683979" y="3651964"/>
                <a:ext cx="1323980" cy="1323980"/>
              </a:xfrm>
              <a:prstGeom prst="arc">
                <a:avLst>
                  <a:gd name="adj1" fmla="val 12935667"/>
                  <a:gd name="adj2" fmla="val 19476206"/>
                </a:avLst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170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2802612" y="3017433"/>
              <a:ext cx="898087" cy="898086"/>
              <a:chOff x="608833" y="3733024"/>
              <a:chExt cx="898087" cy="898086"/>
            </a:xfrm>
          </p:grpSpPr>
          <p:sp>
            <p:nvSpPr>
              <p:cNvPr id="24" name="椭圆 23"/>
              <p:cNvSpPr/>
              <p:nvPr/>
            </p:nvSpPr>
            <p:spPr>
              <a:xfrm>
                <a:off x="608833" y="3733024"/>
                <a:ext cx="898087" cy="898086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797114" y="3916609"/>
                <a:ext cx="523288" cy="5309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bg1"/>
                    </a:solidFill>
                    <a:latin typeface="Arial" panose="020B0604020202020204"/>
                    <a:ea typeface="微软雅黑" panose="020B0503020204020204" charset="-122"/>
                    <a:sym typeface="Arial" panose="020B0604020202020204"/>
                  </a:rPr>
                  <a:t>内容</a:t>
                </a:r>
                <a:endParaRPr lang="en-US" altLang="zh-CN" sz="2000" dirty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  <a:p>
                <a:pPr algn="ctr"/>
                <a:r>
                  <a:rPr lang="zh-CN" altLang="en-US" sz="2000" dirty="0">
                    <a:solidFill>
                      <a:schemeClr val="bg1"/>
                    </a:solidFill>
                    <a:latin typeface="Arial" panose="020B0604020202020204"/>
                    <a:ea typeface="微软雅黑" panose="020B0503020204020204" charset="-122"/>
                    <a:sym typeface="Arial" panose="020B0604020202020204"/>
                  </a:rPr>
                  <a:t>介绍</a:t>
                </a:r>
                <a:endParaRPr lang="zh-CN" altLang="en-US" sz="2000" dirty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  <a:sym typeface="Arial" panose="020B0604020202020204"/>
                </a:endParaRPr>
              </a:p>
            </p:txBody>
          </p:sp>
        </p:grpSp>
      </p:grpSp>
      <p:sp>
        <p:nvSpPr>
          <p:cNvPr id="37" name="文本框 36"/>
          <p:cNvSpPr txBox="1"/>
          <p:nvPr/>
        </p:nvSpPr>
        <p:spPr>
          <a:xfrm>
            <a:off x="282804" y="32051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solidFill>
                  <a:schemeClr val="tx2">
                    <a:lumMod val="75000"/>
                  </a:schemeClr>
                </a:solidFill>
                <a:cs typeface="DFPShaoNvW5-GB" charset="-122"/>
                <a:sym typeface="Arial" panose="020B0604020202020204"/>
              </a:rPr>
              <a:t>内容生成</a:t>
            </a:r>
            <a:endParaRPr kumimoji="1" lang="zh-CN" altLang="en-US" sz="2400" dirty="0">
              <a:solidFill>
                <a:schemeClr val="tx2">
                  <a:lumMod val="75000"/>
                </a:schemeClr>
              </a:solidFill>
              <a:cs typeface="DFPShaoNvW5-GB" charset="-122"/>
              <a:sym typeface="Arial" panose="020B0604020202020204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3543759" y="266849"/>
            <a:ext cx="636853" cy="393183"/>
            <a:chOff x="3610120" y="261689"/>
            <a:chExt cx="636853" cy="393183"/>
          </a:xfrm>
        </p:grpSpPr>
        <p:pic>
          <p:nvPicPr>
            <p:cNvPr id="39" name="图片 38"/>
            <p:cNvPicPr>
              <a:picLocks noChangeAspect="1"/>
            </p:cNvPicPr>
            <p:nvPr userDrawn="1"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09115">
              <a:off x="3830226" y="261689"/>
              <a:ext cx="416747" cy="246260"/>
            </a:xfrm>
            <a:prstGeom prst="rect">
              <a:avLst/>
            </a:prstGeom>
          </p:spPr>
        </p:pic>
        <p:sp>
          <p:nvSpPr>
            <p:cNvPr id="40" name="Freeform 249"/>
            <p:cNvSpPr>
              <a:spLocks noEditPoints="1"/>
            </p:cNvSpPr>
            <p:nvPr userDrawn="1"/>
          </p:nvSpPr>
          <p:spPr bwMode="auto">
            <a:xfrm rot="2431720" flipH="1">
              <a:off x="3610120" y="366070"/>
              <a:ext cx="211706" cy="288802"/>
            </a:xfrm>
            <a:custGeom>
              <a:avLst/>
              <a:gdLst>
                <a:gd name="T0" fmla="*/ 82 w 239"/>
                <a:gd name="T1" fmla="*/ 301 h 301"/>
                <a:gd name="T2" fmla="*/ 64 w 239"/>
                <a:gd name="T3" fmla="*/ 298 h 301"/>
                <a:gd name="T4" fmla="*/ 8 w 239"/>
                <a:gd name="T5" fmla="*/ 212 h 301"/>
                <a:gd name="T6" fmla="*/ 100 w 239"/>
                <a:gd name="T7" fmla="*/ 162 h 301"/>
                <a:gd name="T8" fmla="*/ 153 w 239"/>
                <a:gd name="T9" fmla="*/ 182 h 301"/>
                <a:gd name="T10" fmla="*/ 44 w 239"/>
                <a:gd name="T11" fmla="*/ 17 h 301"/>
                <a:gd name="T12" fmla="*/ 53 w 239"/>
                <a:gd name="T13" fmla="*/ 47 h 301"/>
                <a:gd name="T14" fmla="*/ 51 w 239"/>
                <a:gd name="T15" fmla="*/ 52 h 301"/>
                <a:gd name="T16" fmla="*/ 46 w 239"/>
                <a:gd name="T17" fmla="*/ 50 h 301"/>
                <a:gd name="T18" fmla="*/ 34 w 239"/>
                <a:gd name="T19" fmla="*/ 11 h 301"/>
                <a:gd name="T20" fmla="*/ 33 w 239"/>
                <a:gd name="T21" fmla="*/ 8 h 301"/>
                <a:gd name="T22" fmla="*/ 34 w 239"/>
                <a:gd name="T23" fmla="*/ 3 h 301"/>
                <a:gd name="T24" fmla="*/ 36 w 239"/>
                <a:gd name="T25" fmla="*/ 3 h 301"/>
                <a:gd name="T26" fmla="*/ 44 w 239"/>
                <a:gd name="T27" fmla="*/ 0 h 301"/>
                <a:gd name="T28" fmla="*/ 81 w 239"/>
                <a:gd name="T29" fmla="*/ 6 h 301"/>
                <a:gd name="T30" fmla="*/ 80 w 239"/>
                <a:gd name="T31" fmla="*/ 14 h 301"/>
                <a:gd name="T32" fmla="*/ 47 w 239"/>
                <a:gd name="T33" fmla="*/ 9 h 301"/>
                <a:gd name="T34" fmla="*/ 161 w 239"/>
                <a:gd name="T35" fmla="*/ 187 h 301"/>
                <a:gd name="T36" fmla="*/ 239 w 239"/>
                <a:gd name="T37" fmla="*/ 288 h 301"/>
                <a:gd name="T38" fmla="*/ 236 w 239"/>
                <a:gd name="T39" fmla="*/ 293 h 301"/>
                <a:gd name="T40" fmla="*/ 231 w 239"/>
                <a:gd name="T41" fmla="*/ 291 h 301"/>
                <a:gd name="T42" fmla="*/ 161 w 239"/>
                <a:gd name="T43" fmla="*/ 197 h 301"/>
                <a:gd name="T44" fmla="*/ 149 w 239"/>
                <a:gd name="T45" fmla="*/ 252 h 301"/>
                <a:gd name="T46" fmla="*/ 82 w 239"/>
                <a:gd name="T47" fmla="*/ 301 h 301"/>
                <a:gd name="T48" fmla="*/ 79 w 239"/>
                <a:gd name="T49" fmla="*/ 168 h 301"/>
                <a:gd name="T50" fmla="*/ 16 w 239"/>
                <a:gd name="T51" fmla="*/ 214 h 301"/>
                <a:gd name="T52" fmla="*/ 66 w 239"/>
                <a:gd name="T53" fmla="*/ 291 h 301"/>
                <a:gd name="T54" fmla="*/ 141 w 239"/>
                <a:gd name="T55" fmla="*/ 249 h 301"/>
                <a:gd name="T56" fmla="*/ 153 w 239"/>
                <a:gd name="T57" fmla="*/ 191 h 301"/>
                <a:gd name="T58" fmla="*/ 99 w 239"/>
                <a:gd name="T59" fmla="*/ 170 h 301"/>
                <a:gd name="T60" fmla="*/ 79 w 239"/>
                <a:gd name="T61" fmla="*/ 168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9" h="301">
                  <a:moveTo>
                    <a:pt x="82" y="301"/>
                  </a:moveTo>
                  <a:cubicBezTo>
                    <a:pt x="76" y="301"/>
                    <a:pt x="70" y="300"/>
                    <a:pt x="64" y="298"/>
                  </a:cubicBezTo>
                  <a:cubicBezTo>
                    <a:pt x="17" y="285"/>
                    <a:pt x="0" y="245"/>
                    <a:pt x="8" y="212"/>
                  </a:cubicBezTo>
                  <a:cubicBezTo>
                    <a:pt x="15" y="180"/>
                    <a:pt x="47" y="152"/>
                    <a:pt x="100" y="162"/>
                  </a:cubicBezTo>
                  <a:cubicBezTo>
                    <a:pt x="120" y="165"/>
                    <a:pt x="137" y="173"/>
                    <a:pt x="153" y="182"/>
                  </a:cubicBezTo>
                  <a:cubicBezTo>
                    <a:pt x="148" y="130"/>
                    <a:pt x="116" y="69"/>
                    <a:pt x="44" y="1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4" y="49"/>
                    <a:pt x="53" y="51"/>
                    <a:pt x="51" y="52"/>
                  </a:cubicBezTo>
                  <a:cubicBezTo>
                    <a:pt x="49" y="53"/>
                    <a:pt x="46" y="52"/>
                    <a:pt x="46" y="50"/>
                  </a:cubicBezTo>
                  <a:cubicBezTo>
                    <a:pt x="41" y="41"/>
                    <a:pt x="33" y="22"/>
                    <a:pt x="34" y="1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6"/>
                    <a:pt x="33" y="4"/>
                    <a:pt x="34" y="3"/>
                  </a:cubicBezTo>
                  <a:cubicBezTo>
                    <a:pt x="35" y="3"/>
                    <a:pt x="35" y="3"/>
                    <a:pt x="36" y="3"/>
                  </a:cubicBezTo>
                  <a:cubicBezTo>
                    <a:pt x="37" y="1"/>
                    <a:pt x="40" y="0"/>
                    <a:pt x="44" y="0"/>
                  </a:cubicBezTo>
                  <a:cubicBezTo>
                    <a:pt x="59" y="3"/>
                    <a:pt x="81" y="6"/>
                    <a:pt x="81" y="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62" y="11"/>
                    <a:pt x="47" y="9"/>
                  </a:cubicBezTo>
                  <a:cubicBezTo>
                    <a:pt x="125" y="66"/>
                    <a:pt x="158" y="131"/>
                    <a:pt x="161" y="187"/>
                  </a:cubicBezTo>
                  <a:cubicBezTo>
                    <a:pt x="217" y="225"/>
                    <a:pt x="238" y="287"/>
                    <a:pt x="239" y="288"/>
                  </a:cubicBezTo>
                  <a:cubicBezTo>
                    <a:pt x="239" y="290"/>
                    <a:pt x="238" y="293"/>
                    <a:pt x="236" y="293"/>
                  </a:cubicBezTo>
                  <a:cubicBezTo>
                    <a:pt x="234" y="294"/>
                    <a:pt x="232" y="293"/>
                    <a:pt x="231" y="291"/>
                  </a:cubicBezTo>
                  <a:cubicBezTo>
                    <a:pt x="231" y="290"/>
                    <a:pt x="211" y="233"/>
                    <a:pt x="161" y="197"/>
                  </a:cubicBezTo>
                  <a:cubicBezTo>
                    <a:pt x="161" y="217"/>
                    <a:pt x="156" y="236"/>
                    <a:pt x="149" y="252"/>
                  </a:cubicBezTo>
                  <a:cubicBezTo>
                    <a:pt x="134" y="283"/>
                    <a:pt x="109" y="301"/>
                    <a:pt x="82" y="301"/>
                  </a:cubicBezTo>
                  <a:close/>
                  <a:moveTo>
                    <a:pt x="79" y="168"/>
                  </a:moveTo>
                  <a:cubicBezTo>
                    <a:pt x="43" y="168"/>
                    <a:pt x="21" y="189"/>
                    <a:pt x="16" y="214"/>
                  </a:cubicBezTo>
                  <a:cubicBezTo>
                    <a:pt x="9" y="243"/>
                    <a:pt x="24" y="279"/>
                    <a:pt x="66" y="291"/>
                  </a:cubicBezTo>
                  <a:cubicBezTo>
                    <a:pt x="96" y="299"/>
                    <a:pt x="125" y="283"/>
                    <a:pt x="141" y="249"/>
                  </a:cubicBezTo>
                  <a:cubicBezTo>
                    <a:pt x="149" y="232"/>
                    <a:pt x="154" y="212"/>
                    <a:pt x="153" y="191"/>
                  </a:cubicBezTo>
                  <a:cubicBezTo>
                    <a:pt x="138" y="181"/>
                    <a:pt x="120" y="174"/>
                    <a:pt x="99" y="170"/>
                  </a:cubicBezTo>
                  <a:cubicBezTo>
                    <a:pt x="92" y="168"/>
                    <a:pt x="85" y="168"/>
                    <a:pt x="79" y="1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43029" y="536807"/>
            <a:ext cx="9384485" cy="5650162"/>
            <a:chOff x="5548434" y="1818774"/>
            <a:chExt cx="12192000" cy="6858000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548434" y="1818774"/>
              <a:ext cx="12192000" cy="6858000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8182318" y="228268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教学关卡</a:t>
              </a:r>
              <a:endParaRPr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4000">
        <p:random/>
      </p:transition>
    </mc:Choice>
    <mc:Fallback>
      <p:transition spd="slow" advTm="400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068196" y="660632"/>
            <a:ext cx="9384485" cy="5519957"/>
            <a:chOff x="2463104" y="0"/>
            <a:chExt cx="12192000" cy="68580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3104" y="0"/>
              <a:ext cx="12192000" cy="6858000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5657418" y="1140903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第一关</a:t>
              </a:r>
              <a:endParaRPr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4000">
        <p:random/>
      </p:transition>
    </mc:Choice>
    <mc:Fallback>
      <p:transition spd="slow" advTm="4000">
        <p:random/>
      </p:transition>
    </mc:Fallback>
  </mc:AlternateContent>
</p:sld>
</file>

<file path=ppt/tags/tag1.xml><?xml version="1.0" encoding="utf-8"?>
<p:tagLst xmlns:p="http://schemas.openxmlformats.org/presentationml/2006/main">
  <p:tag name="PA" val="v3.0.1"/>
</p:tagLst>
</file>

<file path=ppt/tags/tag10.xml><?xml version="1.0" encoding="utf-8"?>
<p:tagLst xmlns:p="http://schemas.openxmlformats.org/presentationml/2006/main">
  <p:tag name="PA" val="v3.0.0"/>
</p:tagLst>
</file>

<file path=ppt/tags/tag11.xml><?xml version="1.0" encoding="utf-8"?>
<p:tagLst xmlns:p="http://schemas.openxmlformats.org/presentationml/2006/main">
  <p:tag name="PA" val="v3.0.0"/>
</p:tagLst>
</file>

<file path=ppt/tags/tag12.xml><?xml version="1.0" encoding="utf-8"?>
<p:tagLst xmlns:p="http://schemas.openxmlformats.org/presentationml/2006/main">
  <p:tag name="PA" val="v3.0.0"/>
</p:tagLst>
</file>

<file path=ppt/tags/tag13.xml><?xml version="1.0" encoding="utf-8"?>
<p:tagLst xmlns:p="http://schemas.openxmlformats.org/presentationml/2006/main">
  <p:tag name="PA" val="v3.0.0"/>
</p:tagLst>
</file>

<file path=ppt/tags/tag14.xml><?xml version="1.0" encoding="utf-8"?>
<p:tagLst xmlns:p="http://schemas.openxmlformats.org/presentationml/2006/main">
  <p:tag name="PA" val="v3.0.0"/>
</p:tagLst>
</file>

<file path=ppt/tags/tag15.xml><?xml version="1.0" encoding="utf-8"?>
<p:tagLst xmlns:p="http://schemas.openxmlformats.org/presentationml/2006/main">
  <p:tag name="PA" val="v3.0.0"/>
</p:tagLst>
</file>

<file path=ppt/tags/tag16.xml><?xml version="1.0" encoding="utf-8"?>
<p:tagLst xmlns:p="http://schemas.openxmlformats.org/presentationml/2006/main">
  <p:tag name="PA" val="v3.0.0"/>
</p:tagLst>
</file>

<file path=ppt/tags/tag17.xml><?xml version="1.0" encoding="utf-8"?>
<p:tagLst xmlns:p="http://schemas.openxmlformats.org/presentationml/2006/main">
  <p:tag name="PA" val="v3.0.0"/>
</p:tagLst>
</file>

<file path=ppt/tags/tag18.xml><?xml version="1.0" encoding="utf-8"?>
<p:tagLst xmlns:p="http://schemas.openxmlformats.org/presentationml/2006/main">
  <p:tag name="PA" val="v3.0.0"/>
</p:tagLst>
</file>

<file path=ppt/tags/tag19.xml><?xml version="1.0" encoding="utf-8"?>
<p:tagLst xmlns:p="http://schemas.openxmlformats.org/presentationml/2006/main">
  <p:tag name="PA" val="v3.0.0"/>
</p:tagLst>
</file>

<file path=ppt/tags/tag2.xml><?xml version="1.0" encoding="utf-8"?>
<p:tagLst xmlns:p="http://schemas.openxmlformats.org/presentationml/2006/main">
  <p:tag name="PA" val="v3.0.1"/>
</p:tagLst>
</file>

<file path=ppt/tags/tag20.xml><?xml version="1.0" encoding="utf-8"?>
<p:tagLst xmlns:p="http://schemas.openxmlformats.org/presentationml/2006/main">
  <p:tag name="PA" val="v3.0.0"/>
</p:tagLst>
</file>

<file path=ppt/tags/tag21.xml><?xml version="1.0" encoding="utf-8"?>
<p:tagLst xmlns:p="http://schemas.openxmlformats.org/presentationml/2006/main">
  <p:tag name="PA" val="v3.0.1"/>
</p:tagLst>
</file>

<file path=ppt/tags/tag22.xml><?xml version="1.0" encoding="utf-8"?>
<p:tagLst xmlns:p="http://schemas.openxmlformats.org/presentationml/2006/main">
  <p:tag name="PA" val="v3.0.0"/>
</p:tagLst>
</file>

<file path=ppt/tags/tag23.xml><?xml version="1.0" encoding="utf-8"?>
<p:tagLst xmlns:p="http://schemas.openxmlformats.org/presentationml/2006/main">
  <p:tag name="PA" val="v3.0.1"/>
</p:tagLst>
</file>

<file path=ppt/tags/tag24.xml><?xml version="1.0" encoding="utf-8"?>
<p:tagLst xmlns:p="http://schemas.openxmlformats.org/presentationml/2006/main">
  <p:tag name="PA" val="v3.0.0"/>
</p:tagLst>
</file>

<file path=ppt/tags/tag25.xml><?xml version="1.0" encoding="utf-8"?>
<p:tagLst xmlns:p="http://schemas.openxmlformats.org/presentationml/2006/main">
  <p:tag name="PA" val="v3.0.0"/>
</p:tagLst>
</file>

<file path=ppt/tags/tag26.xml><?xml version="1.0" encoding="utf-8"?>
<p:tagLst xmlns:p="http://schemas.openxmlformats.org/presentationml/2006/main">
  <p:tag name="PA" val="v3.0.1"/>
</p:tagLst>
</file>

<file path=ppt/tags/tag27.xml><?xml version="1.0" encoding="utf-8"?>
<p:tagLst xmlns:p="http://schemas.openxmlformats.org/presentationml/2006/main">
  <p:tag name="PA" val="v3.0.1"/>
</p:tagLst>
</file>

<file path=ppt/tags/tag28.xml><?xml version="1.0" encoding="utf-8"?>
<p:tagLst xmlns:p="http://schemas.openxmlformats.org/presentationml/2006/main">
  <p:tag name="PA" val="v3.0.1"/>
</p:tagLst>
</file>

<file path=ppt/tags/tag29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30.xml><?xml version="1.0" encoding="utf-8"?>
<p:tagLst xmlns:p="http://schemas.openxmlformats.org/presentationml/2006/main">
  <p:tag name="PA" val="v3.0.1"/>
</p:tagLst>
</file>

<file path=ppt/tags/tag31.xml><?xml version="1.0" encoding="utf-8"?>
<p:tagLst xmlns:p="http://schemas.openxmlformats.org/presentationml/2006/main">
  <p:tag name="ISPRING_ULTRA_SCORM_COURSE_ID" val="A3FE3C99-2218-4003-8976-8FFEF26117BE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+IQ0o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BPiENK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E+IQ0q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T4hDSi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T4hDSm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T4hDSj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T4hDSnL80YFnAAAAawAAABwAAAB1bml2ZXJzYWwvbG9jYWxfc2V0dGluZ3MueG1sDcw7CsNADEXR3qsQ6p1P58JjdymDIc4ChP0IBo0UZkRIdp/pbnG44/zNSh+Uerglvp4uTLDN98NeiZ/rrR+Yaojtom5IbM40T92ovok+ENFgpbfKD2VFbhG4S25yKaiwkGhnPk/dH1BLAwQUAAIACABElFdHI7RO+/sCAACwCAAAFAAAAHVuaXZlcnNhbC9wbGF5ZXIueG1srVXfT9swEH4u0v6HyO/YLR0DqgTEkNAexoTUse2tMombeE3izHYI5a/f2c7vpWxIe2iVnO/77nz33cW/es5S74lJxUUeoAWeI4/loYh4Hgfo4evt8Tm6unx35Bcp3TPp8ShAZc4NgKbIi5gKJS80gO+pTgLUM2BgRl4huZBc74H7FLjbSCdL9O5oBi65ClCidbEipKoqzBUg8liJtDQkCociI4VkiuWaSeLSQF6DXem/o+GXiZzofcFUD1notweuSVqOZ8UHJNUSCxmTk/l8QX7cfV6HCcvoMc+VpnnIkAeVnNlSPtJwdyeiMmXK2Ga+S3LNtDZJWNvM1yu+OM89JcMAOYdNxpSiMVM4zWNEHJZMgP1tSlVS86gBreFVO17zWr+Ned80brZzpHMuyseUqwSO+pDOOgn0yTCqn9nrWgU9NAq6NUzIk+xXySWL7Ou3VozzBXIBW8XZPLGqQjiAp1saaiH3NwADFdUdxG3TsGsatqCWA7fR1x0Fam67ZVSXkjWlmvlPPGLiC5WSGllcalkyn4yMNZYMwT5xV66b1DXET3SWnv5Db4zfqDU/1WudsYD/0ZhPQNTWhOcRe77l4KNZBjXVDIptbFgXKTYxu5xU+Zj1dD0wuRzrpsBFPE1lzGAMI6op6ezkEJRJqsAlLOUI2zs4CE54nKTw05MM49ODNBmVu0mG3sFBcCrC3QS0NbdlJOM6jsTUKsgnE+vED0ulRcZfrDwHe0avrA5fG7nm6Lrg7cHZ/I9RHMRoBnOLJlaXeertq+bw3sypVp3PpnCWgVphHpguC+fVzEJZjHwitqVlqm/6OTX7sAcd5Tw1HdNc30HvolrzF+ZVPDJfusXS1CRhRjMB+nC+7DFAP2G7DMJb06GIW5E3dcCY2Df3byvabPm6da7rhzrsQw2fOKscxs3UR1BHLEWZR6Me4qL7iKgUdtq1ZNRL2RZutDgBkYoiQO/hob7zxelFd+WzxUWDtXndu8Aulzes9DrhTkGk1nV7Eb/eDfD4G1BLAwQUAAIACABPiENKsIcj9GwBAAD3AgAAKQAAAHVuaXZlcnNhbC9za2luX2N1c3RvbWl6YXRpb25fc2V0dGluZ3MueG1sjVLbSiQxEH33K4I/MEkqt4Z2ILeWeVHRAZ+b6ezSrKaXTsRlycebdncYR0c09VR1Tp2iKqdNv8Zon1KeHse/fR6neBdyHuPPtD5DqN1ND9N8M4cUclodKvdjHKbnTfwxLbVaTbmPQz8PdkHTGqPu9SEltXKqZswwiiTz1CvkPLcVa8A1YCvmKLHt6p3EP9057ELMp1Xb1RH6sWETU5jzJg7hzxqO2W+h4w0u534YKy+tBVui7KcWx5ZAjHDJfaEaAASy3BGHi5SN1AR5zDiGYhQFCohwThpRiKQcatY1oqow3wjEJGPUFepp7UZaG0dtkdAQous0rxpbus5IjBEhBJgrXEBnMKpsqBoa1HJAcGBAFG00UYA625mOFe+8sBwp6gXGhRkDGB+Oe9ju7bkO1W+vsz/nF4Inv+AkunhrdcJc7e5pnit5Gx5/P/Q5oHG4OL+59Xf+aqu3m+ur8/++fPXwnrWYtW79qbdfAFBLAwQUAAIACABPiENKKoo35ocRAADwYQAAFwAAAHVuaXZlcnNhbC91bml2ZXJzYWwucG5n7d35V5LZ/wBwSzMnZ6LNzCxtmrTFBdQaMxdabNKRcp3UUtHUbDM1MxRZUqexRSV1yl2aXNolbdLcwCUl1KAJldKUCoUQlRCRHT70nZrPjH7mD/ie83AOeLj3Oc+9r/vc1R/eXPI6sO+bRasXaWlpfePu5uqjpaUD09LSjtPT1aSodlvu0/yZF++zb7dWFXUNV/NFJ2rX/l1aWtU4fUXYAs33r2LdAuO1tBa3f3rPI8fcjtDSCrvg7rrLLzFkYgh+5UGkkixQ5qO0nM8f0Aa15X60fJr1I2TTj67Oesvn2yyZeAYp/+i6/kXaMv35e3QueXkqtFOQlYEUmWhtk2JIfu5BPZ926NFRwjYm45f99RxaaX0Vo6c0iU/rIT4uUEim6Z72/GbxMLsEMVwvkbKLYmTcr1eFnp+n+/ePtz+sXqUsO+S2LZuLO8yCukjephlLu6643DTU/hrSovX3j/s2XtERiid65qZYRXXAzZW2/8yGtOxM1u5zGyM/oEHVTcqw+3dgJvsyI2aVdyM95YRZ3RjvbFAiTh9Bmyz4Z/b5lEjtvh9PK5V8rCEMVjWnuudTwN/4WdRXWFrlmUWNZMzO/xC5E+K9xMBVd3ZGvtESWJN3Ytmc+81rLWf8/CyiB203S3PV+CHEe+lPc2/1EEK5l7OM0zO37JY2171+S41ml9HSVu6/1HfnkP3sFq2fp7/cwHtvxJw66ec2bdkcR82YbQ/RtYT5uRpkz75ek4w0sFnQCyAABIAAEAACQAAIAAEgAASAABAAAkAACAABIAAEgAAQAAJAAAgAASAABIAAEAACQAAIAAEgAASAABAAAkAACAABIAAEgAAQAAJAAAgAASAABIAAEAACQAAIAAEgAASAABAAAkAACAABIAAEgAAQAAJAAAgAASAABIAAEADi/xEiRdo28ojmMij5H9ECz6eo7WO7wxLT5sbR0z1tvy4/4FXAKpvZYQFbes6Hvs9sM14wJ6KgnvnRg0cPzk6FxP57+/5b8jXY5sg5dX12HkyZZz6/bOfdF7PKWKspOvVSaJvW7Cr5C5xhLtKR3Oce4Obfk6YoG+1xTlPP2CkLTbbX40Vn+rr9wVHNTWvH8hjeo/8s0NoeokTNrIDmBctt+ziNImEdSRk97RDTrBJtZXEZKswtSSJZVQwNyUdJ3qUXmaol5I2GbtaNTcgk3uhMVrupyT9jKcK1+UT5JEVVof52100XzgNGNOWcM7Ue7UJiB52AVLNF8B14aTsrdOpNPK3kJ0uj9MNgBHL7SRP1BcOQV720bTh5u6kqVkh15KMm4uBoUd9zMEZw5Qqe5iIfv8t5zBYLt3djlzQJOo3hJUo+Vi0fpGKQYFFiI/XR5Kk3TKhaShs0ATczgn+oei8OQAaaoKf/eB5J4PxWWoUsOLq3dlz+wlE4Tc3/8vRzUmQe077KRZe2eYdy40qT2AUdNDNe3PVSWr1L0+TM3fRlcRAHxuqfwOKfSNWMjdWIoQRGx8buk6XiZvGw/DH53isfUgi+mEGLwQiLDNWNbGlScbta694jgpdPlKqZj+a/VzPqD0pWIbxBjfLJRkRnFbIBWYwcQDbFgUdvrn+qBxap8yZPFWULatZOJQfN1PTyDhH2BLpcbw4H0+8/W4w9HFDDffdXhamvdypHh1g4KCY8vPXiGg/E2SqbiInuYATqGjPnu8XmJ+EvfFFNZk6Udt7yHtnIExViP+ROJKXWM/+kN0S5IeG+Vk5eB2tSnM7Q+5alOBHsnV2uStb5RfDwcniCv4hpUN9ZkvnW1oTglNHhveAi9/2IMVPS2f/BtvRcXjYai0Ou7bzJrcmrCOG8kwa0juy4fpx8KDtJPsCf6K53sP/cr7abaYuarTwF8b33MAXXqYq7WJIvCpPA8OA8nHmXSillfpWE4rYNtHjjY2mkkfBBs8D8IKapJas7qFLsFfabKtmkZsuGDNG+C4Sle7ekwvCYxNteNvArGWZ/VNlTg3+YUTqPiS1ueYC7L27xADMHEFsGTfifahKQvXZqR/IAL/nwuX5q4ZcObufFHHy/AloN7ez+fbo2NoMp7C3lDPA5NWcPimJbI2ihtosR0ZA7pFY8FntFuqBvIze84yF7yokahoWcamxcCmMLQlfDahdcr0+PxpFWbDhnZASmE0nkgbxI7qjj08GE5uXOI5HTv6c3OztAOeTPY+HWsRtEJ5Y5lpkjJb/2QMQGm+YxucxbxK1RXMt+pyBIfWVozUSyb4b+3as+IEOPKjGowFffvDFDz5ynfj21jT/tRBURSxxiOM8/3xDxsmW/yvzW4M2nLwOZ3KtxJSSskk7x4FRPx7aOrE51R2+mVvHjfarLiYZdhTF6DWcLTEqVYX7wg3aZfnR+mA/JRcnAVTLbI5BUkZkfHSs9hgLlyh4LlF6dLPiMM8za7swHfvVMZDWEokhMjg/5axo8bpw48ZgxgNqcFSNrUIID4VilKO0mZa2+edFr3PHjDeNh6SvuhDftOSw0c8hTxj8QXUpakCsgjPSqT8tvpeMENQhsaQLVwKZTXFaAcffryGnIW3TouxOZ522VlQT6rTscu8z1BjsqPe1Am+hCuK1t24GpZBiJyyvMG+1NpZiqPqY/wLb0ydOD+QsbimZk+JmF0ZNk5ecpF62bpSRsNZlK4trgz1Fe2WD5vqjhdNXJwlRKin6u7OfEBtdXumcZeYcywB130j2x1s6kCvv5ILg66wm1gThSgcnaaUslrO9IDLDa10nw1BR7cTNLUImwf/+D8/3dXZHq+c9f5p3q676uMmEVEfu7m9mR9ZYDa05sSeIE8nuHMfKJK6cbJrg6uSIiqNnek3//80L2NuibNVOeegz4m+dY1Zg/STYWTpc9SZJ9NISj4oS9vp7RGJUQz5wR8Go5vqQZhZAGR11olaiFuCReUl/7GDYXV8aLy5u0QGNEEpFmTtiOHhDY9vO8SSEEehWjziSE4w/Cl4Yrkc5MmUi2JpRB5yevZI06j8gL9MwX6uaaXTWZBBnpuhxWZhGHBRgZ9xY8s4fd/UgW0/p08Ne6zX8F0rXVjFWLma+0WcfZcAFEleyaJstPYODsmSjhPWYyg9ULX9zP3+YyWaK+ksMnqVUduVmrspusPWKMKcJCPHnrW7+nt01ZjE544unkEp7UD3bXVLQDx6h7765cxakWeqnF54N5wscEGpFJc4Usha20GHlpXJIu1z5JaYnkP7NOJm/Kf/g4orvdKOzz+ncnpW4YybsRYKtKPY1aBj24hO45vg9SgFkGj2NpJj6i1VkY/ugguR2r5MHBJtiG4dscX+iWwvuZ8+jkw8jkV5ykLByDJzL2JFnkB80oyPReXvAfETplSatWcxyb09Ahk1L6r5kVwgJokKY+R7ZutsXxQdV7UikBv/aoEYPCiMxtf4X9rUu5J/GPq72QVS27jdtVtyBXJoKqBLi6B9bXNdcHw1huHbkyb/j7Gs8NAVMkmrBYtYBz0VWukytrJjtk7e2qHX1Wner+OmCHaavrukvZ5bedMHxoee0QKbTtZ7H+X2MsYdWrjXo9+KOWTmPLxTKH3W5W6ytby124pkxEuGp7+J2a6P3OmTrh12yJaoreIiGYHihHWpUIBjh2cCSDdwh8uKRVorIQNVih3akoM9v13s4TZ6ttlcosA9iY+FPhG/TMNSs39HuSYhQM3gnD9hP62l+2z0hUVz+c2AkJI91DE+zlf1YniJCCTm2pDa2xOpsRE7DD5TfT6jKTut270eocbl5eBpxwDKJ0CMZlvPBROxLX3CJGRDIZ4ZRBFxrCMrKTF0zgVF2gKBIeME7Kkg+QVkQx8t7omcMxrM7NbUmtA6KHaOtEp+fLSgUfL397QaSS85lOM6/CizaWJr6vxYOgio/sRqZysoOlt5EhXxw7sRbZRG8wbB35fbJ9MF3+ZYdUdOJt9j6T147fZ+ACOfq5UtJBO3VO8VIQOy6U63FmTFyEsesVjG4XYt3NpWsSuSG5nG3OuKX2neJgI7iPHTzf0ll92So82FatsmIdxxnAujpfSgPyLS1hLrIPZc/FJLVy/97s1AYeh+4JRQu2i56ItnJbk1FYtwTbWDdIAbHMhN4ZTCPQC5DBzaCwL1sp4um31/xD6nNCz7y2XzOkmVI78172qK8Vb2M+Odvg91oUucXj2yMTbqETwtczZg6ik/QLz2rBlPpxKaPmqGv58U2F6vge8iLzyO/QRYL98Kh5Ff0bQC6StxXVEau9x+J4x1+miSWq87yI0AlHtjeH3HZKlXUIIjhH50508roc/1wl5EaJmt0f6LK5R/fVYPWPVMmqc/etz2l6hdPNjEh3ZxWqomaG9YG3yFwkz8AuTjwMKcC6H1AiFmTLxjJkNRUCZ68xaQYjWQWev/a7/F8voYdLdXLdIUmsTHtrYi+7RrORSB+KpzkXaZ4RooiknIjBlL42UrDtSfWSlxZQBH5Xc9ogp6R7+ngOYlq0+IxiefhgadWwzeH8cXFr+2/iD9ySzxX9ujgtxVOzZT3yVTbq6x3oN7IN6ppYb1NTBqtHbVa0SItl3NovHFwJ6iTsx5Iuf8VicNRPT8t2WA55yhSdPBsoTvayeOmesbixd40hzB0E2ZU/kJJpvFfVLWNalCzSjYUCZe5jJVjpRx7hnqp1DoIUaIbk0SqRswfbu9xa7ImV0TtoMrUwHTr9Yk8RXjGy8QiloCNn6ZOnOaOhv9Mc89BplHzZRCF4kbmLl2Nv2a2oi5+7XszbB3XDA47548sNDowev34K39WdVAIm8wgkor/lnUdN4ZpdEejYhBNXsw1ulERlV+4qX/QK5eBD+h5dXChGyQeZK2E6ucaNfoFIcuP0Rx4yGY50cFKwsbEjWUM2nxvna21w87RP47GaEXWDizX0GpNTzykddLyuZ/6IDz/DbxZjop1reN2n2Ba5MWjeYc2ZYH3+uKSyiyFaHM8F6YHE81Z82ZK/6G7RTJrDWwotpcQqXLfnO/EdrEEUE9xhxDkWZivV8YRwpc4BKHcqV9NLiPzQPNX5jx9DTNfVx4i/bD1MMZJ3u5i0CCbOg99Ltyog+YIZJRI0Ey0eSus3W2n+iPQN81OP1jSuRa5UbCMwc+CsPaSTy1qYu4fI7R9AVImSLZXz3r1zOXbky2CRGd3mh1XPhHfFY5vMmByV7AFaCk+eeGwhfdPSFrFs/xh+4fDMfjgcIx0l3HRXqqOZ049VSWGaLp30y/LWEUlrOfFc7IRjHdqU/4LgGSRr72iXo2NHqUMOf9bZntySgHJq4JOr/aVnPY4SpsQ7+jgJ1/CGTzXPR1UpWbWQxI7BqxUcKBwFujyNN1BREcRHUhEBa5Vf/E4MkXbDVWfCSfxnP124Yap4u3Ah43W457e8iUYMrgK6TvO8UC9Y1kNmn1u5XHfMQjtLUM++40STla71iPLBxW8B821CshpYFXZuJiYLc+Ot4k9a0HGY6bLn7SBo047CXlY/fUP6ZFxzPF+zV/zl4yqsW5+w6TLBczxxY0gU/8qXJSg3JVxtNmwzf+eUEwNFTa7C0wgO6eEKsxNrYNSlgWdiPwXLryTmUT71aY8yyn+nrJLhPxKDla1dfz8oco7dUN2cCCKdeF9z7OFM/HC8AoWJtnTohN/sbC0f3pQlsu84uXg9uhitmqmf74aG5sp8fpYxpXkfFONR0EaJbRYyP+A96HK8Iq2tu8fqv8c+f23OtHS8kIal05IaSapL8uZU9ynjYiGLONVlUbTPFH3WV/3m43SU8pDzeDHcHtwIXTf7yP8qeiekQElve5iY3jrngKvp4Uc2t89JttNk2C+KWTHnLA4BmatlDNKay/Zf68798QCP/wvWL2eqz60b3vRvwfpFHYbw7Uv+x71bWvJ07157M6Dgp1+7xFfxHHfazbkiyjCzHBOkmXMEmj62z91n+Zx/cNx4kHLiOxbZv7Uc806z4PDZQho0JhnyY2Fh1+zfJ4Bq9+2+ewmGVZgWEHuaf1PrQrU0L/e9B1yrdoem/gdQSwMEFAACAAgAT4hDSpXukX5LAAAAawAAABsAAAB1bml2ZXJzYWwvdW5pdmVyc2FsLnBuZy54bWyzsa/IzVEoSy0qzszPs1Uy1DNQsrfj5bIpKEoty0wtV6gAigEFIUBJoRLINUJwyzNTSjKAQgbmZgjBjNTM9IwSWyULA3O4oD7QTABQSwECAAAUAAIACABPiENKFQ6tKGQEAAAHEQAAHQAAAAAAAAABAAAAAAAAAAAAdW5pdmVyc2FsL2NvbW1vbl9tZXNzYWdlcy5sbmdQSwECAAAUAAIACABPiENKCH4LIykDAACGDAAAJwAAAAAAAAABAAAAAACfBAAAdW5pdmVyc2FsL2ZsYXNoX3B1Ymxpc2hpbmdfc2V0dGluZ3MueG1sUEsBAgAAFAACAAgAT4hDSrX8CWS6AgAAVQoAACEAAAAAAAAAAQAAAAAADQgAAHVuaXZlcnNhbC9mbGFzaF9za2luX3NldHRpbmdzLnhtbFBLAQIAABQAAgAIAE+IQ0oqlg9n/gIAAJcLAAAmAAAAAAAAAAEAAAAAAAYLAAB1bml2ZXJzYWwvaHRtbF9wdWJsaXNoaW5nX3NldHRpbmdzLnhtbFBLAQIAABQAAgAIAE+IQ0pocVKRmgEAAB8GAAAfAAAAAAAAAAEAAAAAAEgOAAB1bml2ZXJzYWwvaHRtbF9za2luX3NldHRpbmdzLmpzUEsBAgAAFAACAAgAT4hDSj08L9HBAAAA5QEAABoAAAAAAAAAAQAAAAAAHxAAAHVuaXZlcnNhbC9pMThuX3ByZXNldHMueG1sUEsBAgAAFAACAAgAT4hDSnL80YFnAAAAawAAABwAAAAAAAAAAQAAAAAAGBEAAHVuaXZlcnNhbC9sb2NhbF9zZXR0aW5ncy54bWxQSwECAAAUAAIACABElFdHI7RO+/sCAACwCAAAFAAAAAAAAAABAAAAAAC5EQAAdW5pdmVyc2FsL3BsYXllci54bWxQSwECAAAUAAIACABPiENKsIcj9GwBAAD3AgAAKQAAAAAAAAABAAAAAADmFAAAdW5pdmVyc2FsL3NraW5fY3VzdG9taXphdGlvbl9zZXR0aW5ncy54bWxQSwECAAAUAAIACABPiENKKoo35ocRAADwYQAAFwAAAAAAAAAAAAAAAACZFgAAdW5pdmVyc2FsL3VuaXZlcnNhbC5wbmdQSwECAAAUAAIACABPiENKle6RfksAAABrAAAAGwAAAAAAAAABAAAAAABVKAAAdW5pdmVyc2FsL3VuaXZlcnNhbC5wbmcueG1sUEsFBgAAAAALAAsASQMAANkoAAAAAA=="/>
  <p:tag name="ISPRING_PRESENTATION_TITLE" val="1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4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0"/>
</p:tagLst>
</file>

<file path=ppt/tags/tag6.xml><?xml version="1.0" encoding="utf-8"?>
<p:tagLst xmlns:p="http://schemas.openxmlformats.org/presentationml/2006/main">
  <p:tag name="PA" val="v3.0.0"/>
</p:tagLst>
</file>

<file path=ppt/tags/tag7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PA" val="v3.0.0"/>
</p:tagLst>
</file>

<file path=ppt/tags/tag9.xml><?xml version="1.0" encoding="utf-8"?>
<p:tagLst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837</Words>
  <Application>WPS 演示</Application>
  <PresentationFormat>宽屏</PresentationFormat>
  <Paragraphs>113</Paragraphs>
  <Slides>15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</vt:lpstr>
      <vt:lpstr>宋体</vt:lpstr>
      <vt:lpstr>Wingdings</vt:lpstr>
      <vt:lpstr>Arial</vt:lpstr>
      <vt:lpstr>微软雅黑</vt:lpstr>
      <vt:lpstr>方正苏新诗柳楷简体-yolan</vt:lpstr>
      <vt:lpstr>DFPShaoNvW5-GB</vt:lpstr>
      <vt:lpstr>Arial Unicode MS</vt:lpstr>
      <vt:lpstr>Arial Black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>http:/www.ypppt.com</cp:keywords>
  <cp:lastModifiedBy>乐在净土</cp:lastModifiedBy>
  <cp:revision>4</cp:revision>
  <dcterms:created xsi:type="dcterms:W3CDTF">2017-10-20T03:31:00Z</dcterms:created>
  <dcterms:modified xsi:type="dcterms:W3CDTF">2020-09-23T04:20:04Z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2052-11.1.0.10069</vt:lpwstr>
  </property>
</Properties>
</file>

<file path=docProps/thumbnail.jpeg>
</file>